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36" r:id="rId2"/>
    <p:sldId id="635" r:id="rId3"/>
    <p:sldId id="631" r:id="rId4"/>
    <p:sldId id="588" r:id="rId5"/>
    <p:sldId id="612" r:id="rId6"/>
    <p:sldId id="607" r:id="rId7"/>
    <p:sldId id="613" r:id="rId8"/>
    <p:sldId id="590" r:id="rId9"/>
    <p:sldId id="614" r:id="rId10"/>
    <p:sldId id="591" r:id="rId11"/>
    <p:sldId id="592" r:id="rId12"/>
    <p:sldId id="593" r:id="rId13"/>
    <p:sldId id="594" r:id="rId14"/>
    <p:sldId id="595" r:id="rId15"/>
    <p:sldId id="596" r:id="rId16"/>
    <p:sldId id="608" r:id="rId17"/>
    <p:sldId id="598" r:id="rId18"/>
    <p:sldId id="634" r:id="rId19"/>
    <p:sldId id="599" r:id="rId20"/>
    <p:sldId id="600" r:id="rId21"/>
    <p:sldId id="603" r:id="rId22"/>
    <p:sldId id="615" r:id="rId23"/>
    <p:sldId id="609" r:id="rId24"/>
    <p:sldId id="616" r:id="rId25"/>
    <p:sldId id="610" r:id="rId26"/>
    <p:sldId id="633" r:id="rId27"/>
    <p:sldId id="637" r:id="rId28"/>
    <p:sldId id="627" r:id="rId29"/>
    <p:sldId id="626" r:id="rId30"/>
  </p:sldIdLst>
  <p:sldSz cx="12192000" cy="6858000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dor" initials="A" lastIdx="2" clrIdx="0">
    <p:extLst/>
  </p:cmAuthor>
  <p:cmAuthor id="2" name="Williams Bernard Vargas Mamani" initials="WBVM" lastIdx="1" clrIdx="1">
    <p:extLst/>
  </p:cmAuthor>
  <p:cmAuthor id="3" name="JEANETTE NOBORIKAWA NONOGAWA" initials="JNN" lastIdx="1" clrIdx="2">
    <p:extLst/>
  </p:cmAuthor>
  <p:cmAuthor id="4" name="LUIS HELMUT BARRANTES NAVARRO" initials="LHBN" lastIdx="1" clrIdx="3">
    <p:extLst/>
  </p:cmAuthor>
  <p:cmAuthor id="5" name="LUIS FERNANDO DIAZ MONTES" initials="LFDM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F4F1"/>
    <a:srgbClr val="FFCCCC"/>
    <a:srgbClr val="FF5C5C"/>
    <a:srgbClr val="44D9E6"/>
    <a:srgbClr val="FF9A24"/>
    <a:srgbClr val="5270FF"/>
    <a:srgbClr val="35B729"/>
    <a:srgbClr val="44546A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7" autoAdjust="0"/>
    <p:restoredTop sz="94671" autoAdjust="0"/>
  </p:normalViewPr>
  <p:slideViewPr>
    <p:cSldViewPr snapToGrid="0">
      <p:cViewPr varScale="1">
        <p:scale>
          <a:sx n="65" d="100"/>
          <a:sy n="65" d="100"/>
        </p:scale>
        <p:origin x="102" y="10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D7C4B-7478-47D7-A040-185F41EA2BF4}" type="doc">
      <dgm:prSet loTypeId="urn:microsoft.com/office/officeart/2005/8/layout/radial4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PE"/>
        </a:p>
      </dgm:t>
    </dgm:pt>
    <dgm:pt modelId="{63090689-7CE1-45D7-8CC9-A3DE0072B7E8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E" sz="2000" dirty="0"/>
            <a:t>Plazas directivas</a:t>
          </a:r>
        </a:p>
      </dgm:t>
    </dgm:pt>
    <dgm:pt modelId="{C4C62FC7-724E-43F1-B027-38809F1755C4}" type="parTrans" cxnId="{DFED7377-23AE-4F75-91D6-E0EB24A9C16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PE" sz="2000"/>
        </a:p>
      </dgm:t>
    </dgm:pt>
    <dgm:pt modelId="{D2FFB56A-ED76-42AC-8F36-D49F1EE33516}" type="sibTrans" cxnId="{DFED7377-23AE-4F75-91D6-E0EB24A9C166}">
      <dgm:prSet/>
      <dgm:spPr/>
      <dgm:t>
        <a:bodyPr/>
        <a:lstStyle/>
        <a:p>
          <a:endParaRPr lang="es-PE" sz="2000"/>
        </a:p>
      </dgm:t>
    </dgm:pt>
    <dgm:pt modelId="{DEED1B1E-B7A1-4830-B6B8-1E3A90517348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PE" sz="2000" dirty="0"/>
            <a:t>Materiales Educativos</a:t>
          </a:r>
        </a:p>
      </dgm:t>
    </dgm:pt>
    <dgm:pt modelId="{C438FAEF-4B01-4CC9-AFEC-40996B7BD6CA}" type="parTrans" cxnId="{0947BBEC-8A0D-4B80-BF72-596460C0B874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es-PE" sz="2000"/>
        </a:p>
      </dgm:t>
    </dgm:pt>
    <dgm:pt modelId="{3489CA9B-921E-455E-9326-8AA8C27AC5B1}" type="sibTrans" cxnId="{0947BBEC-8A0D-4B80-BF72-596460C0B874}">
      <dgm:prSet/>
      <dgm:spPr/>
      <dgm:t>
        <a:bodyPr/>
        <a:lstStyle/>
        <a:p>
          <a:endParaRPr lang="es-PE" sz="2000"/>
        </a:p>
      </dgm:t>
    </dgm:pt>
    <dgm:pt modelId="{8CEEF4BD-133C-40FC-8DA8-A0457F1B707D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PE" sz="1700" dirty="0"/>
            <a:t>Infraestructura Educativa</a:t>
          </a:r>
        </a:p>
      </dgm:t>
    </dgm:pt>
    <dgm:pt modelId="{CEAED9F6-01F1-45FA-9334-C7C1F1749A4B}" type="parTrans" cxnId="{72DB9804-82FC-4231-8B37-4146B261D136}">
      <dgm:prSet/>
      <dgm:spPr>
        <a:solidFill>
          <a:srgbClr val="002060"/>
        </a:solidFill>
      </dgm:spPr>
      <dgm:t>
        <a:bodyPr/>
        <a:lstStyle/>
        <a:p>
          <a:endParaRPr lang="es-PE" sz="2000"/>
        </a:p>
      </dgm:t>
    </dgm:pt>
    <dgm:pt modelId="{1516F9E4-260F-4BB4-B2A7-B5E635666A7E}" type="sibTrans" cxnId="{72DB9804-82FC-4231-8B37-4146B261D136}">
      <dgm:prSet/>
      <dgm:spPr/>
      <dgm:t>
        <a:bodyPr/>
        <a:lstStyle/>
        <a:p>
          <a:endParaRPr lang="es-PE" sz="2000"/>
        </a:p>
      </dgm:t>
    </dgm:pt>
    <dgm:pt modelId="{B8B64AF3-447B-4706-88B5-6D2181E00F14}">
      <dgm:prSet phldrT="[Texto]" custT="1"/>
      <dgm:spPr/>
      <dgm:t>
        <a:bodyPr/>
        <a:lstStyle/>
        <a:p>
          <a:r>
            <a:rPr lang="es-PE" sz="2000" dirty="0"/>
            <a:t>Modelos Educativos</a:t>
          </a:r>
        </a:p>
      </dgm:t>
    </dgm:pt>
    <dgm:pt modelId="{2212A1B4-883B-4632-8FBD-C2B14D956A6D}" type="parTrans" cxnId="{80130A69-9D0B-40CD-AFEE-6A93484BF6B7}">
      <dgm:prSet/>
      <dgm:spPr/>
      <dgm:t>
        <a:bodyPr/>
        <a:lstStyle/>
        <a:p>
          <a:endParaRPr lang="es-PE" sz="2000" dirty="0"/>
        </a:p>
      </dgm:t>
    </dgm:pt>
    <dgm:pt modelId="{3FD5528B-4EB1-4884-98E9-F66E6EF9355B}" type="sibTrans" cxnId="{80130A69-9D0B-40CD-AFEE-6A93484BF6B7}">
      <dgm:prSet/>
      <dgm:spPr/>
      <dgm:t>
        <a:bodyPr/>
        <a:lstStyle/>
        <a:p>
          <a:endParaRPr lang="es-PE" sz="2000"/>
        </a:p>
      </dgm:t>
    </dgm:pt>
    <dgm:pt modelId="{2387FAFC-E2B8-4A02-9647-C100E3172766}">
      <dgm:prSet phldrT="[Texto]" custT="1"/>
      <dgm:spPr/>
      <dgm:t>
        <a:bodyPr/>
        <a:lstStyle/>
        <a:p>
          <a:r>
            <a:rPr lang="es-PE" sz="2400" b="1" dirty="0"/>
            <a:t>Institución Educativa</a:t>
          </a:r>
        </a:p>
      </dgm:t>
    </dgm:pt>
    <dgm:pt modelId="{09415408-1B41-498B-BE24-BD47339A753B}" type="parTrans" cxnId="{5359EA7E-3B84-4A33-ADA7-134CABE10158}">
      <dgm:prSet/>
      <dgm:spPr/>
      <dgm:t>
        <a:bodyPr/>
        <a:lstStyle/>
        <a:p>
          <a:endParaRPr lang="es-PE" sz="2000"/>
        </a:p>
      </dgm:t>
    </dgm:pt>
    <dgm:pt modelId="{3BCF40EC-B5A1-4AA8-810B-9A151ACC2160}" type="sibTrans" cxnId="{5359EA7E-3B84-4A33-ADA7-134CABE10158}">
      <dgm:prSet/>
      <dgm:spPr/>
      <dgm:t>
        <a:bodyPr/>
        <a:lstStyle/>
        <a:p>
          <a:endParaRPr lang="es-PE" sz="2000"/>
        </a:p>
      </dgm:t>
    </dgm:pt>
    <dgm:pt modelId="{AA2B66BB-8036-46EF-8989-A8ECE2D61C7F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PE" sz="2000" dirty="0"/>
            <a:t>Convenios</a:t>
          </a:r>
        </a:p>
      </dgm:t>
    </dgm:pt>
    <dgm:pt modelId="{3B597B8C-E6A6-4FCD-8DC7-39D9338741EC}" type="parTrans" cxnId="{5F050CA7-3F78-43DD-8FF2-2EEB91E01ABD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s-PE" sz="2000"/>
        </a:p>
      </dgm:t>
    </dgm:pt>
    <dgm:pt modelId="{950096AD-5A4D-4199-84FF-6D7D0B72CC30}" type="sibTrans" cxnId="{5F050CA7-3F78-43DD-8FF2-2EEB91E01ABD}">
      <dgm:prSet/>
      <dgm:spPr/>
      <dgm:t>
        <a:bodyPr/>
        <a:lstStyle/>
        <a:p>
          <a:endParaRPr lang="es-PE" sz="2000"/>
        </a:p>
      </dgm:t>
    </dgm:pt>
    <dgm:pt modelId="{61C2976F-21AA-4A90-8480-8E4A692E1683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E" sz="2000" dirty="0"/>
            <a:t>Actividades de Monitoreo y supervisión</a:t>
          </a:r>
        </a:p>
      </dgm:t>
    </dgm:pt>
    <dgm:pt modelId="{120FDD78-638B-4C58-82DB-1F445D60D97D}" type="parTrans" cxnId="{41CCD5A6-A498-4CFC-B0CA-F050547A303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PE" sz="2000"/>
        </a:p>
      </dgm:t>
    </dgm:pt>
    <dgm:pt modelId="{C7C0A009-7234-4046-B7BA-A4F1A7BA0250}" type="sibTrans" cxnId="{41CCD5A6-A498-4CFC-B0CA-F050547A3037}">
      <dgm:prSet/>
      <dgm:spPr/>
      <dgm:t>
        <a:bodyPr/>
        <a:lstStyle/>
        <a:p>
          <a:endParaRPr lang="es-PE" sz="2000"/>
        </a:p>
      </dgm:t>
    </dgm:pt>
    <dgm:pt modelId="{61666815-351A-45A2-9CE8-8516C8515AB4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PE" sz="1700" dirty="0"/>
            <a:t>Fortalecimiento a docentes</a:t>
          </a:r>
        </a:p>
      </dgm:t>
    </dgm:pt>
    <dgm:pt modelId="{43E843CE-B222-4506-B56D-AF754E2EF3F1}" type="parTrans" cxnId="{5DB367FB-642C-47DB-A1EC-731F608C1822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es-PE" sz="2000"/>
        </a:p>
      </dgm:t>
    </dgm:pt>
    <dgm:pt modelId="{00671836-F82F-47D2-8CC0-5805DA16EECB}" type="sibTrans" cxnId="{5DB367FB-642C-47DB-A1EC-731F608C1822}">
      <dgm:prSet/>
      <dgm:spPr/>
      <dgm:t>
        <a:bodyPr/>
        <a:lstStyle/>
        <a:p>
          <a:endParaRPr lang="es-PE" sz="2000"/>
        </a:p>
      </dgm:t>
    </dgm:pt>
    <dgm:pt modelId="{3D83A40B-DB7D-48C7-8673-3C846C93192F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PE" sz="2000" dirty="0"/>
            <a:t>Entre otros</a:t>
          </a:r>
        </a:p>
      </dgm:t>
    </dgm:pt>
    <dgm:pt modelId="{6485BC70-DD56-4B66-B509-3F8ABFDF58B7}" type="parTrans" cxnId="{AFDD0EA7-0137-4E73-9531-A7807E29CC7C}">
      <dgm:prSet/>
      <dgm:spPr>
        <a:solidFill>
          <a:srgbClr val="002060"/>
        </a:solidFill>
      </dgm:spPr>
      <dgm:t>
        <a:bodyPr/>
        <a:lstStyle/>
        <a:p>
          <a:endParaRPr lang="es-PE" sz="2000"/>
        </a:p>
      </dgm:t>
    </dgm:pt>
    <dgm:pt modelId="{3B934574-0C17-4208-A3A9-F8D9B0F49784}" type="sibTrans" cxnId="{AFDD0EA7-0137-4E73-9531-A7807E29CC7C}">
      <dgm:prSet/>
      <dgm:spPr/>
      <dgm:t>
        <a:bodyPr/>
        <a:lstStyle/>
        <a:p>
          <a:endParaRPr lang="es-PE" sz="2000"/>
        </a:p>
      </dgm:t>
    </dgm:pt>
    <dgm:pt modelId="{33CA79B1-94E7-4DEA-9B3C-0218C487A19A}" type="pres">
      <dgm:prSet presAssocID="{DE7D7C4B-7478-47D7-A040-185F41EA2B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C93A6C0-1601-4AA4-B9D4-7DD8EF94A57E}" type="pres">
      <dgm:prSet presAssocID="{2387FAFC-E2B8-4A02-9647-C100E3172766}" presName="centerShape" presStyleLbl="node0" presStyleIdx="0" presStyleCnt="1" custLinFactNeighborY="-645"/>
      <dgm:spPr/>
      <dgm:t>
        <a:bodyPr/>
        <a:lstStyle/>
        <a:p>
          <a:endParaRPr lang="es-PE"/>
        </a:p>
      </dgm:t>
    </dgm:pt>
    <dgm:pt modelId="{973E5147-6000-4ED8-B6F5-7ACB2BD92369}" type="pres">
      <dgm:prSet presAssocID="{C4C62FC7-724E-43F1-B027-38809F1755C4}" presName="parTrans" presStyleLbl="bgSibTrans2D1" presStyleIdx="0" presStyleCnt="8"/>
      <dgm:spPr/>
      <dgm:t>
        <a:bodyPr/>
        <a:lstStyle/>
        <a:p>
          <a:endParaRPr lang="es-PE"/>
        </a:p>
      </dgm:t>
    </dgm:pt>
    <dgm:pt modelId="{76950F9B-B189-4C3D-9800-F2134BF4647F}" type="pres">
      <dgm:prSet presAssocID="{63090689-7CE1-45D7-8CC9-A3DE0072B7E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BDB96E6-0585-4DBF-9A2F-852EE90297C6}" type="pres">
      <dgm:prSet presAssocID="{C438FAEF-4B01-4CC9-AFEC-40996B7BD6CA}" presName="parTrans" presStyleLbl="bgSibTrans2D1" presStyleIdx="1" presStyleCnt="8"/>
      <dgm:spPr/>
      <dgm:t>
        <a:bodyPr/>
        <a:lstStyle/>
        <a:p>
          <a:endParaRPr lang="es-PE"/>
        </a:p>
      </dgm:t>
    </dgm:pt>
    <dgm:pt modelId="{3BDEAAF3-26D5-4015-8FD8-77937AE6990A}" type="pres">
      <dgm:prSet presAssocID="{DEED1B1E-B7A1-4830-B6B8-1E3A9051734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2D1CF24-9917-4E01-AD99-82781E6642B0}" type="pres">
      <dgm:prSet presAssocID="{CEAED9F6-01F1-45FA-9334-C7C1F1749A4B}" presName="parTrans" presStyleLbl="bgSibTrans2D1" presStyleIdx="2" presStyleCnt="8"/>
      <dgm:spPr/>
      <dgm:t>
        <a:bodyPr/>
        <a:lstStyle/>
        <a:p>
          <a:endParaRPr lang="es-PE"/>
        </a:p>
      </dgm:t>
    </dgm:pt>
    <dgm:pt modelId="{818A1015-014F-4F15-B9FE-6438AD9CA49F}" type="pres">
      <dgm:prSet presAssocID="{8CEEF4BD-133C-40FC-8DA8-A0457F1B707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DDCFAD3-D9AB-4BD9-8530-5D8876700D2D}" type="pres">
      <dgm:prSet presAssocID="{2212A1B4-883B-4632-8FBD-C2B14D956A6D}" presName="parTrans" presStyleLbl="bgSibTrans2D1" presStyleIdx="3" presStyleCnt="8"/>
      <dgm:spPr/>
      <dgm:t>
        <a:bodyPr/>
        <a:lstStyle/>
        <a:p>
          <a:endParaRPr lang="es-PE"/>
        </a:p>
      </dgm:t>
    </dgm:pt>
    <dgm:pt modelId="{00E5DA3A-5483-4BED-B78C-C29C98CB103D}" type="pres">
      <dgm:prSet presAssocID="{B8B64AF3-447B-4706-88B5-6D2181E00F1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D443143-AA61-49BD-B465-134E2051038A}" type="pres">
      <dgm:prSet presAssocID="{3B597B8C-E6A6-4FCD-8DC7-39D9338741EC}" presName="parTrans" presStyleLbl="bgSibTrans2D1" presStyleIdx="4" presStyleCnt="8"/>
      <dgm:spPr/>
      <dgm:t>
        <a:bodyPr/>
        <a:lstStyle/>
        <a:p>
          <a:endParaRPr lang="es-PE"/>
        </a:p>
      </dgm:t>
    </dgm:pt>
    <dgm:pt modelId="{A97CE7B6-F867-4151-A0FD-3CEE0C598AAB}" type="pres">
      <dgm:prSet presAssocID="{AA2B66BB-8036-46EF-8989-A8ECE2D61C7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8B1014B-1C10-48F2-98F4-2B61BD463F6A}" type="pres">
      <dgm:prSet presAssocID="{120FDD78-638B-4C58-82DB-1F445D60D97D}" presName="parTrans" presStyleLbl="bgSibTrans2D1" presStyleIdx="5" presStyleCnt="8"/>
      <dgm:spPr/>
      <dgm:t>
        <a:bodyPr/>
        <a:lstStyle/>
        <a:p>
          <a:endParaRPr lang="es-PE"/>
        </a:p>
      </dgm:t>
    </dgm:pt>
    <dgm:pt modelId="{7D15C50B-B946-4F4E-996B-875A528F4218}" type="pres">
      <dgm:prSet presAssocID="{61C2976F-21AA-4A90-8480-8E4A692E168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3AE3EE2-DD66-4775-B1AB-B0575C84D34B}" type="pres">
      <dgm:prSet presAssocID="{43E843CE-B222-4506-B56D-AF754E2EF3F1}" presName="parTrans" presStyleLbl="bgSibTrans2D1" presStyleIdx="6" presStyleCnt="8"/>
      <dgm:spPr/>
      <dgm:t>
        <a:bodyPr/>
        <a:lstStyle/>
        <a:p>
          <a:endParaRPr lang="es-PE"/>
        </a:p>
      </dgm:t>
    </dgm:pt>
    <dgm:pt modelId="{99BFD66E-CDC1-4847-84C6-1CE19F4729C8}" type="pres">
      <dgm:prSet presAssocID="{61666815-351A-45A2-9CE8-8516C8515AB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2149478-2590-4471-A6C4-669A12684A5D}" type="pres">
      <dgm:prSet presAssocID="{6485BC70-DD56-4B66-B509-3F8ABFDF58B7}" presName="parTrans" presStyleLbl="bgSibTrans2D1" presStyleIdx="7" presStyleCnt="8"/>
      <dgm:spPr/>
      <dgm:t>
        <a:bodyPr/>
        <a:lstStyle/>
        <a:p>
          <a:endParaRPr lang="es-PE"/>
        </a:p>
      </dgm:t>
    </dgm:pt>
    <dgm:pt modelId="{8CB70BFF-4489-42CE-990B-7AD7E20B1D40}" type="pres">
      <dgm:prSet presAssocID="{3D83A40B-DB7D-48C7-8673-3C846C93192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49F80CBE-9353-4958-AE3A-896F9EA0D51D}" type="presOf" srcId="{8CEEF4BD-133C-40FC-8DA8-A0457F1B707D}" destId="{818A1015-014F-4F15-B9FE-6438AD9CA49F}" srcOrd="0" destOrd="0" presId="urn:microsoft.com/office/officeart/2005/8/layout/radial4"/>
    <dgm:cxn modelId="{5359EA7E-3B84-4A33-ADA7-134CABE10158}" srcId="{DE7D7C4B-7478-47D7-A040-185F41EA2BF4}" destId="{2387FAFC-E2B8-4A02-9647-C100E3172766}" srcOrd="0" destOrd="0" parTransId="{09415408-1B41-498B-BE24-BD47339A753B}" sibTransId="{3BCF40EC-B5A1-4AA8-810B-9A151ACC2160}"/>
    <dgm:cxn modelId="{41CCD5A6-A498-4CFC-B0CA-F050547A3037}" srcId="{2387FAFC-E2B8-4A02-9647-C100E3172766}" destId="{61C2976F-21AA-4A90-8480-8E4A692E1683}" srcOrd="5" destOrd="0" parTransId="{120FDD78-638B-4C58-82DB-1F445D60D97D}" sibTransId="{C7C0A009-7234-4046-B7BA-A4F1A7BA0250}"/>
    <dgm:cxn modelId="{81169A6A-65BA-43D7-9F8B-D9136E4B1D42}" type="presOf" srcId="{C438FAEF-4B01-4CC9-AFEC-40996B7BD6CA}" destId="{9BDB96E6-0585-4DBF-9A2F-852EE90297C6}" srcOrd="0" destOrd="0" presId="urn:microsoft.com/office/officeart/2005/8/layout/radial4"/>
    <dgm:cxn modelId="{BB4EB70F-7C4D-429A-886A-6724CC1DB694}" type="presOf" srcId="{3B597B8C-E6A6-4FCD-8DC7-39D9338741EC}" destId="{DD443143-AA61-49BD-B465-134E2051038A}" srcOrd="0" destOrd="0" presId="urn:microsoft.com/office/officeart/2005/8/layout/radial4"/>
    <dgm:cxn modelId="{AFDD0EA7-0137-4E73-9531-A7807E29CC7C}" srcId="{2387FAFC-E2B8-4A02-9647-C100E3172766}" destId="{3D83A40B-DB7D-48C7-8673-3C846C93192F}" srcOrd="7" destOrd="0" parTransId="{6485BC70-DD56-4B66-B509-3F8ABFDF58B7}" sibTransId="{3B934574-0C17-4208-A3A9-F8D9B0F49784}"/>
    <dgm:cxn modelId="{E1C818F0-89F4-41B8-8039-B9D75DB080FE}" type="presOf" srcId="{B8B64AF3-447B-4706-88B5-6D2181E00F14}" destId="{00E5DA3A-5483-4BED-B78C-C29C98CB103D}" srcOrd="0" destOrd="0" presId="urn:microsoft.com/office/officeart/2005/8/layout/radial4"/>
    <dgm:cxn modelId="{C394D269-EBB4-4653-A04A-089A77C559D1}" type="presOf" srcId="{61666815-351A-45A2-9CE8-8516C8515AB4}" destId="{99BFD66E-CDC1-4847-84C6-1CE19F4729C8}" srcOrd="0" destOrd="0" presId="urn:microsoft.com/office/officeart/2005/8/layout/radial4"/>
    <dgm:cxn modelId="{DB4A8F2B-4DDB-4ADE-97FB-C3415DB4651C}" type="presOf" srcId="{2212A1B4-883B-4632-8FBD-C2B14D956A6D}" destId="{ADDCFAD3-D9AB-4BD9-8530-5D8876700D2D}" srcOrd="0" destOrd="0" presId="urn:microsoft.com/office/officeart/2005/8/layout/radial4"/>
    <dgm:cxn modelId="{6029680C-5013-4BAC-B651-FAE6B7E27DE4}" type="presOf" srcId="{61C2976F-21AA-4A90-8480-8E4A692E1683}" destId="{7D15C50B-B946-4F4E-996B-875A528F4218}" srcOrd="0" destOrd="0" presId="urn:microsoft.com/office/officeart/2005/8/layout/radial4"/>
    <dgm:cxn modelId="{995EB345-1AE9-48E4-A535-EEB2676FB599}" type="presOf" srcId="{43E843CE-B222-4506-B56D-AF754E2EF3F1}" destId="{13AE3EE2-DD66-4775-B1AB-B0575C84D34B}" srcOrd="0" destOrd="0" presId="urn:microsoft.com/office/officeart/2005/8/layout/radial4"/>
    <dgm:cxn modelId="{0211E05F-1234-457B-A71A-DF36B274B266}" type="presOf" srcId="{DEED1B1E-B7A1-4830-B6B8-1E3A90517348}" destId="{3BDEAAF3-26D5-4015-8FD8-77937AE6990A}" srcOrd="0" destOrd="0" presId="urn:microsoft.com/office/officeart/2005/8/layout/radial4"/>
    <dgm:cxn modelId="{E18F9707-D8FE-407B-92EA-A378F5E8356B}" type="presOf" srcId="{63090689-7CE1-45D7-8CC9-A3DE0072B7E8}" destId="{76950F9B-B189-4C3D-9800-F2134BF4647F}" srcOrd="0" destOrd="0" presId="urn:microsoft.com/office/officeart/2005/8/layout/radial4"/>
    <dgm:cxn modelId="{5F050CA7-3F78-43DD-8FF2-2EEB91E01ABD}" srcId="{2387FAFC-E2B8-4A02-9647-C100E3172766}" destId="{AA2B66BB-8036-46EF-8989-A8ECE2D61C7F}" srcOrd="4" destOrd="0" parTransId="{3B597B8C-E6A6-4FCD-8DC7-39D9338741EC}" sibTransId="{950096AD-5A4D-4199-84FF-6D7D0B72CC30}"/>
    <dgm:cxn modelId="{5DB367FB-642C-47DB-A1EC-731F608C1822}" srcId="{2387FAFC-E2B8-4A02-9647-C100E3172766}" destId="{61666815-351A-45A2-9CE8-8516C8515AB4}" srcOrd="6" destOrd="0" parTransId="{43E843CE-B222-4506-B56D-AF754E2EF3F1}" sibTransId="{00671836-F82F-47D2-8CC0-5805DA16EECB}"/>
    <dgm:cxn modelId="{0E4ACF6E-A8F1-4603-9473-92AAE2FF5512}" type="presOf" srcId="{120FDD78-638B-4C58-82DB-1F445D60D97D}" destId="{C8B1014B-1C10-48F2-98F4-2B61BD463F6A}" srcOrd="0" destOrd="0" presId="urn:microsoft.com/office/officeart/2005/8/layout/radial4"/>
    <dgm:cxn modelId="{72DB9804-82FC-4231-8B37-4146B261D136}" srcId="{2387FAFC-E2B8-4A02-9647-C100E3172766}" destId="{8CEEF4BD-133C-40FC-8DA8-A0457F1B707D}" srcOrd="2" destOrd="0" parTransId="{CEAED9F6-01F1-45FA-9334-C7C1F1749A4B}" sibTransId="{1516F9E4-260F-4BB4-B2A7-B5E635666A7E}"/>
    <dgm:cxn modelId="{DFED7377-23AE-4F75-91D6-E0EB24A9C166}" srcId="{2387FAFC-E2B8-4A02-9647-C100E3172766}" destId="{63090689-7CE1-45D7-8CC9-A3DE0072B7E8}" srcOrd="0" destOrd="0" parTransId="{C4C62FC7-724E-43F1-B027-38809F1755C4}" sibTransId="{D2FFB56A-ED76-42AC-8F36-D49F1EE33516}"/>
    <dgm:cxn modelId="{1202D76E-265C-49D7-8720-A44A11D95065}" type="presOf" srcId="{CEAED9F6-01F1-45FA-9334-C7C1F1749A4B}" destId="{02D1CF24-9917-4E01-AD99-82781E6642B0}" srcOrd="0" destOrd="0" presId="urn:microsoft.com/office/officeart/2005/8/layout/radial4"/>
    <dgm:cxn modelId="{2AAD3B9F-7887-4CD8-B2E2-311AFA536A4C}" type="presOf" srcId="{6485BC70-DD56-4B66-B509-3F8ABFDF58B7}" destId="{D2149478-2590-4471-A6C4-669A12684A5D}" srcOrd="0" destOrd="0" presId="urn:microsoft.com/office/officeart/2005/8/layout/radial4"/>
    <dgm:cxn modelId="{CC540182-50F1-4E45-8241-D80B357EFC67}" type="presOf" srcId="{DE7D7C4B-7478-47D7-A040-185F41EA2BF4}" destId="{33CA79B1-94E7-4DEA-9B3C-0218C487A19A}" srcOrd="0" destOrd="0" presId="urn:microsoft.com/office/officeart/2005/8/layout/radial4"/>
    <dgm:cxn modelId="{48445995-1F1D-46FE-8409-A98583A099FA}" type="presOf" srcId="{AA2B66BB-8036-46EF-8989-A8ECE2D61C7F}" destId="{A97CE7B6-F867-4151-A0FD-3CEE0C598AAB}" srcOrd="0" destOrd="0" presId="urn:microsoft.com/office/officeart/2005/8/layout/radial4"/>
    <dgm:cxn modelId="{66896B3E-C15C-4F9C-8D70-ECF7E96E67A9}" type="presOf" srcId="{C4C62FC7-724E-43F1-B027-38809F1755C4}" destId="{973E5147-6000-4ED8-B6F5-7ACB2BD92369}" srcOrd="0" destOrd="0" presId="urn:microsoft.com/office/officeart/2005/8/layout/radial4"/>
    <dgm:cxn modelId="{63681B9D-EAF8-40B3-8262-384314B51FD1}" type="presOf" srcId="{3D83A40B-DB7D-48C7-8673-3C846C93192F}" destId="{8CB70BFF-4489-42CE-990B-7AD7E20B1D40}" srcOrd="0" destOrd="0" presId="urn:microsoft.com/office/officeart/2005/8/layout/radial4"/>
    <dgm:cxn modelId="{80130A69-9D0B-40CD-AFEE-6A93484BF6B7}" srcId="{2387FAFC-E2B8-4A02-9647-C100E3172766}" destId="{B8B64AF3-447B-4706-88B5-6D2181E00F14}" srcOrd="3" destOrd="0" parTransId="{2212A1B4-883B-4632-8FBD-C2B14D956A6D}" sibTransId="{3FD5528B-4EB1-4884-98E9-F66E6EF9355B}"/>
    <dgm:cxn modelId="{0947BBEC-8A0D-4B80-BF72-596460C0B874}" srcId="{2387FAFC-E2B8-4A02-9647-C100E3172766}" destId="{DEED1B1E-B7A1-4830-B6B8-1E3A90517348}" srcOrd="1" destOrd="0" parTransId="{C438FAEF-4B01-4CC9-AFEC-40996B7BD6CA}" sibTransId="{3489CA9B-921E-455E-9326-8AA8C27AC5B1}"/>
    <dgm:cxn modelId="{5A325ACA-F731-4C08-B2E7-ABE2B02F27A5}" type="presOf" srcId="{2387FAFC-E2B8-4A02-9647-C100E3172766}" destId="{5C93A6C0-1601-4AA4-B9D4-7DD8EF94A57E}" srcOrd="0" destOrd="0" presId="urn:microsoft.com/office/officeart/2005/8/layout/radial4"/>
    <dgm:cxn modelId="{3D172C75-D32F-49F9-A9D1-A2B8AE4A9EBA}" type="presParOf" srcId="{33CA79B1-94E7-4DEA-9B3C-0218C487A19A}" destId="{5C93A6C0-1601-4AA4-B9D4-7DD8EF94A57E}" srcOrd="0" destOrd="0" presId="urn:microsoft.com/office/officeart/2005/8/layout/radial4"/>
    <dgm:cxn modelId="{31F8BBA9-B853-461B-B740-8A67E96A9186}" type="presParOf" srcId="{33CA79B1-94E7-4DEA-9B3C-0218C487A19A}" destId="{973E5147-6000-4ED8-B6F5-7ACB2BD92369}" srcOrd="1" destOrd="0" presId="urn:microsoft.com/office/officeart/2005/8/layout/radial4"/>
    <dgm:cxn modelId="{5FBDBA0D-B1E4-4888-815D-1570ED9555F2}" type="presParOf" srcId="{33CA79B1-94E7-4DEA-9B3C-0218C487A19A}" destId="{76950F9B-B189-4C3D-9800-F2134BF4647F}" srcOrd="2" destOrd="0" presId="urn:microsoft.com/office/officeart/2005/8/layout/radial4"/>
    <dgm:cxn modelId="{4363D2A8-5408-4C6C-A46C-7A630F87342D}" type="presParOf" srcId="{33CA79B1-94E7-4DEA-9B3C-0218C487A19A}" destId="{9BDB96E6-0585-4DBF-9A2F-852EE90297C6}" srcOrd="3" destOrd="0" presId="urn:microsoft.com/office/officeart/2005/8/layout/radial4"/>
    <dgm:cxn modelId="{E70700E4-8EC2-40F7-9DEF-215C162A14A2}" type="presParOf" srcId="{33CA79B1-94E7-4DEA-9B3C-0218C487A19A}" destId="{3BDEAAF3-26D5-4015-8FD8-77937AE6990A}" srcOrd="4" destOrd="0" presId="urn:microsoft.com/office/officeart/2005/8/layout/radial4"/>
    <dgm:cxn modelId="{4F296400-562E-4125-9A42-DEA668AADA95}" type="presParOf" srcId="{33CA79B1-94E7-4DEA-9B3C-0218C487A19A}" destId="{02D1CF24-9917-4E01-AD99-82781E6642B0}" srcOrd="5" destOrd="0" presId="urn:microsoft.com/office/officeart/2005/8/layout/radial4"/>
    <dgm:cxn modelId="{D608B77E-5EDE-406F-90EF-B1DA5A6290CB}" type="presParOf" srcId="{33CA79B1-94E7-4DEA-9B3C-0218C487A19A}" destId="{818A1015-014F-4F15-B9FE-6438AD9CA49F}" srcOrd="6" destOrd="0" presId="urn:microsoft.com/office/officeart/2005/8/layout/radial4"/>
    <dgm:cxn modelId="{6D81D678-4B3E-4EEA-BC6E-F9BAEB792A5C}" type="presParOf" srcId="{33CA79B1-94E7-4DEA-9B3C-0218C487A19A}" destId="{ADDCFAD3-D9AB-4BD9-8530-5D8876700D2D}" srcOrd="7" destOrd="0" presId="urn:microsoft.com/office/officeart/2005/8/layout/radial4"/>
    <dgm:cxn modelId="{533EC782-D126-40D3-BE2B-88212D79C82C}" type="presParOf" srcId="{33CA79B1-94E7-4DEA-9B3C-0218C487A19A}" destId="{00E5DA3A-5483-4BED-B78C-C29C98CB103D}" srcOrd="8" destOrd="0" presId="urn:microsoft.com/office/officeart/2005/8/layout/radial4"/>
    <dgm:cxn modelId="{A410AF51-5734-414F-92E5-29EACDA75DD5}" type="presParOf" srcId="{33CA79B1-94E7-4DEA-9B3C-0218C487A19A}" destId="{DD443143-AA61-49BD-B465-134E2051038A}" srcOrd="9" destOrd="0" presId="urn:microsoft.com/office/officeart/2005/8/layout/radial4"/>
    <dgm:cxn modelId="{5AB72C87-2398-41A5-9368-2AC6B1AD4E7F}" type="presParOf" srcId="{33CA79B1-94E7-4DEA-9B3C-0218C487A19A}" destId="{A97CE7B6-F867-4151-A0FD-3CEE0C598AAB}" srcOrd="10" destOrd="0" presId="urn:microsoft.com/office/officeart/2005/8/layout/radial4"/>
    <dgm:cxn modelId="{CCCB38A7-CA6C-4B03-ACB8-19D23D55C277}" type="presParOf" srcId="{33CA79B1-94E7-4DEA-9B3C-0218C487A19A}" destId="{C8B1014B-1C10-48F2-98F4-2B61BD463F6A}" srcOrd="11" destOrd="0" presId="urn:microsoft.com/office/officeart/2005/8/layout/radial4"/>
    <dgm:cxn modelId="{D2DA8208-951E-43ED-A98F-3ACD8191E4F7}" type="presParOf" srcId="{33CA79B1-94E7-4DEA-9B3C-0218C487A19A}" destId="{7D15C50B-B946-4F4E-996B-875A528F4218}" srcOrd="12" destOrd="0" presId="urn:microsoft.com/office/officeart/2005/8/layout/radial4"/>
    <dgm:cxn modelId="{843D4423-1DD3-4001-B2EB-6E9B2F8BB0E8}" type="presParOf" srcId="{33CA79B1-94E7-4DEA-9B3C-0218C487A19A}" destId="{13AE3EE2-DD66-4775-B1AB-B0575C84D34B}" srcOrd="13" destOrd="0" presId="urn:microsoft.com/office/officeart/2005/8/layout/radial4"/>
    <dgm:cxn modelId="{0D90EB19-5601-4CC1-8749-F5F3CC97EC23}" type="presParOf" srcId="{33CA79B1-94E7-4DEA-9B3C-0218C487A19A}" destId="{99BFD66E-CDC1-4847-84C6-1CE19F4729C8}" srcOrd="14" destOrd="0" presId="urn:microsoft.com/office/officeart/2005/8/layout/radial4"/>
    <dgm:cxn modelId="{80B389BA-CB09-47AF-8009-80B38B881BD2}" type="presParOf" srcId="{33CA79B1-94E7-4DEA-9B3C-0218C487A19A}" destId="{D2149478-2590-4471-A6C4-669A12684A5D}" srcOrd="15" destOrd="0" presId="urn:microsoft.com/office/officeart/2005/8/layout/radial4"/>
    <dgm:cxn modelId="{B2EEB76D-3809-4D7C-B134-931FBD6B812F}" type="presParOf" srcId="{33CA79B1-94E7-4DEA-9B3C-0218C487A19A}" destId="{8CB70BFF-4489-42CE-990B-7AD7E20B1D40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2F4D958-490F-4A28-B05B-63A7871169C2}" type="doc">
      <dgm:prSet loTypeId="urn:microsoft.com/office/officeart/2005/8/layout/radial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038CBD8A-7930-476B-9B6F-78B17EC2166D}">
      <dgm:prSet phldrT="[Texto]" custT="1"/>
      <dgm:spPr/>
      <dgm:t>
        <a:bodyPr/>
        <a:lstStyle/>
        <a:p>
          <a:r>
            <a:rPr lang="es-PE" sz="1800" b="1" dirty="0"/>
            <a:t>Código de IE</a:t>
          </a:r>
        </a:p>
      </dgm:t>
    </dgm:pt>
    <dgm:pt modelId="{E7694C51-75E3-4B43-AD2F-02C821A11A81}" type="parTrans" cxnId="{4B51068B-8967-45D2-9433-3D8A6CA9D5D9}">
      <dgm:prSet/>
      <dgm:spPr/>
      <dgm:t>
        <a:bodyPr/>
        <a:lstStyle/>
        <a:p>
          <a:endParaRPr lang="es-PE"/>
        </a:p>
      </dgm:t>
    </dgm:pt>
    <dgm:pt modelId="{71031644-133E-488D-8482-AD9D7855F527}" type="sibTrans" cxnId="{4B51068B-8967-45D2-9433-3D8A6CA9D5D9}">
      <dgm:prSet/>
      <dgm:spPr/>
      <dgm:t>
        <a:bodyPr/>
        <a:lstStyle/>
        <a:p>
          <a:endParaRPr lang="es-PE"/>
        </a:p>
      </dgm:t>
    </dgm:pt>
    <dgm:pt modelId="{AA16C09A-FD29-4CCF-BBFC-6788B93A1369}">
      <dgm:prSet phldrT="[Texto]" custT="1"/>
      <dgm:spPr/>
      <dgm:t>
        <a:bodyPr/>
        <a:lstStyle/>
        <a:p>
          <a:r>
            <a:rPr lang="es-PE" sz="1800" b="1" dirty="0"/>
            <a:t>Código modular</a:t>
          </a:r>
        </a:p>
      </dgm:t>
    </dgm:pt>
    <dgm:pt modelId="{352018CE-7041-4701-A22A-F5FD0993CF05}" type="parTrans" cxnId="{39E54D28-634B-49AF-8DA0-A3BAF576A797}">
      <dgm:prSet/>
      <dgm:spPr/>
      <dgm:t>
        <a:bodyPr/>
        <a:lstStyle/>
        <a:p>
          <a:endParaRPr lang="es-PE"/>
        </a:p>
      </dgm:t>
    </dgm:pt>
    <dgm:pt modelId="{DAFA7B74-66E7-4587-A808-1401AE19419A}" type="sibTrans" cxnId="{39E54D28-634B-49AF-8DA0-A3BAF576A797}">
      <dgm:prSet/>
      <dgm:spPr/>
      <dgm:t>
        <a:bodyPr/>
        <a:lstStyle/>
        <a:p>
          <a:endParaRPr lang="es-PE"/>
        </a:p>
      </dgm:t>
    </dgm:pt>
    <dgm:pt modelId="{ABF64C61-32A4-4E18-98CF-9B0A19B49A02}">
      <dgm:prSet phldrT="[Texto]" custT="1"/>
      <dgm:spPr/>
      <dgm:t>
        <a:bodyPr/>
        <a:lstStyle/>
        <a:p>
          <a:r>
            <a:rPr lang="es-PE" sz="1800" b="1" dirty="0"/>
            <a:t>Código de local</a:t>
          </a:r>
        </a:p>
      </dgm:t>
    </dgm:pt>
    <dgm:pt modelId="{3F0D1FF1-D886-4AFC-8BEF-015F09B49598}" type="parTrans" cxnId="{42FDCEF5-ECFF-4646-86EA-78823087F84E}">
      <dgm:prSet/>
      <dgm:spPr/>
      <dgm:t>
        <a:bodyPr/>
        <a:lstStyle/>
        <a:p>
          <a:endParaRPr lang="es-PE"/>
        </a:p>
      </dgm:t>
    </dgm:pt>
    <dgm:pt modelId="{68339227-1B25-40F2-A981-2176303ECE10}" type="sibTrans" cxnId="{42FDCEF5-ECFF-4646-86EA-78823087F84E}">
      <dgm:prSet/>
      <dgm:spPr/>
      <dgm:t>
        <a:bodyPr/>
        <a:lstStyle/>
        <a:p>
          <a:endParaRPr lang="es-PE"/>
        </a:p>
      </dgm:t>
    </dgm:pt>
    <dgm:pt modelId="{51D5FF3F-6E67-4D17-877A-1657FE6EA75E}">
      <dgm:prSet phldrT="[Texto]" custT="1"/>
      <dgm:spPr/>
      <dgm:t>
        <a:bodyPr/>
        <a:lstStyle/>
        <a:p>
          <a:r>
            <a:rPr lang="es-PE" sz="1000" b="1" dirty="0"/>
            <a:t>Código de Establecimiento Educativo</a:t>
          </a:r>
        </a:p>
      </dgm:t>
    </dgm:pt>
    <dgm:pt modelId="{52B72BF5-CC3E-4059-8A25-EF106C7E8002}" type="parTrans" cxnId="{4395DCCD-03C0-4689-86C6-5819504A3DB6}">
      <dgm:prSet/>
      <dgm:spPr/>
      <dgm:t>
        <a:bodyPr/>
        <a:lstStyle/>
        <a:p>
          <a:endParaRPr lang="es-PE"/>
        </a:p>
      </dgm:t>
    </dgm:pt>
    <dgm:pt modelId="{1FD2E401-E5EE-4303-9738-1AAD33AD9631}" type="sibTrans" cxnId="{4395DCCD-03C0-4689-86C6-5819504A3DB6}">
      <dgm:prSet/>
      <dgm:spPr/>
      <dgm:t>
        <a:bodyPr/>
        <a:lstStyle/>
        <a:p>
          <a:endParaRPr lang="es-PE"/>
        </a:p>
      </dgm:t>
    </dgm:pt>
    <dgm:pt modelId="{405BF002-13B5-4EF2-A791-642F7FDBB9EE}" type="pres">
      <dgm:prSet presAssocID="{32F4D958-490F-4A28-B05B-63A7871169C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E9E551F8-0E41-44AF-8DB7-07CDCB5CBDA4}" type="pres">
      <dgm:prSet presAssocID="{32F4D958-490F-4A28-B05B-63A7871169C2}" presName="cycle" presStyleCnt="0"/>
      <dgm:spPr/>
    </dgm:pt>
    <dgm:pt modelId="{419FA639-D4C5-4DB2-927B-C81E9C51AE01}" type="pres">
      <dgm:prSet presAssocID="{32F4D958-490F-4A28-B05B-63A7871169C2}" presName="centerShape" presStyleCnt="0"/>
      <dgm:spPr/>
    </dgm:pt>
    <dgm:pt modelId="{3916557F-A357-40D9-BBA1-13A857DD880A}" type="pres">
      <dgm:prSet presAssocID="{32F4D958-490F-4A28-B05B-63A7871169C2}" presName="connSite" presStyleLbl="node1" presStyleIdx="0" presStyleCnt="5"/>
      <dgm:spPr/>
    </dgm:pt>
    <dgm:pt modelId="{99362CB3-E05D-41C9-92C2-1BFB122DEE99}" type="pres">
      <dgm:prSet presAssocID="{32F4D958-490F-4A28-B05B-63A7871169C2}" presName="visible" presStyleLbl="node1" presStyleIdx="0" presStyleCnt="5" custScaleX="92611" custScaleY="84469"/>
      <dgm:spPr>
        <a:solidFill>
          <a:schemeClr val="bg1"/>
        </a:solidFill>
      </dgm:spPr>
    </dgm:pt>
    <dgm:pt modelId="{4989618B-1883-4D14-9D85-3CDF3DCCC97D}" type="pres">
      <dgm:prSet presAssocID="{E7694C51-75E3-4B43-AD2F-02C821A11A81}" presName="Name25" presStyleLbl="parChTrans1D1" presStyleIdx="0" presStyleCnt="4"/>
      <dgm:spPr/>
      <dgm:t>
        <a:bodyPr/>
        <a:lstStyle/>
        <a:p>
          <a:endParaRPr lang="es-PE"/>
        </a:p>
      </dgm:t>
    </dgm:pt>
    <dgm:pt modelId="{7F59AE39-B9B7-4E2F-994F-612E0026C7E8}" type="pres">
      <dgm:prSet presAssocID="{038CBD8A-7930-476B-9B6F-78B17EC2166D}" presName="node" presStyleCnt="0"/>
      <dgm:spPr/>
    </dgm:pt>
    <dgm:pt modelId="{2D31F8BC-D94F-4010-843A-0601DC1BE119}" type="pres">
      <dgm:prSet presAssocID="{038CBD8A-7930-476B-9B6F-78B17EC2166D}" presName="parentNode" presStyleLbl="node1" presStyleIdx="1" presStyleCnt="5" custScaleX="133210" custScaleY="131754" custLinFactNeighborY="-5514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4B3E3A3-83A5-416A-AED6-71CDC8FDE64C}" type="pres">
      <dgm:prSet presAssocID="{038CBD8A-7930-476B-9B6F-78B17EC2166D}" presName="childNode" presStyleLbl="revTx" presStyleIdx="0" presStyleCnt="0">
        <dgm:presLayoutVars>
          <dgm:bulletEnabled val="1"/>
        </dgm:presLayoutVars>
      </dgm:prSet>
      <dgm:spPr/>
    </dgm:pt>
    <dgm:pt modelId="{B971477B-1FDA-4450-BDB2-AC541D44C818}" type="pres">
      <dgm:prSet presAssocID="{352018CE-7041-4701-A22A-F5FD0993CF05}" presName="Name25" presStyleLbl="parChTrans1D1" presStyleIdx="1" presStyleCnt="4"/>
      <dgm:spPr/>
      <dgm:t>
        <a:bodyPr/>
        <a:lstStyle/>
        <a:p>
          <a:endParaRPr lang="es-PE"/>
        </a:p>
      </dgm:t>
    </dgm:pt>
    <dgm:pt modelId="{56A1BD5E-6835-4A37-AE31-47234E76F47B}" type="pres">
      <dgm:prSet presAssocID="{AA16C09A-FD29-4CCF-BBFC-6788B93A1369}" presName="node" presStyleCnt="0"/>
      <dgm:spPr/>
    </dgm:pt>
    <dgm:pt modelId="{7240AB28-0CC1-4D0D-B608-62594B8A9ACC}" type="pres">
      <dgm:prSet presAssocID="{AA16C09A-FD29-4CCF-BBFC-6788B93A1369}" presName="parentNode" presStyleLbl="node1" presStyleIdx="2" presStyleCnt="5" custScaleX="133210" custScaleY="131754" custLinFactNeighborX="22056" custLinFactNeighborY="-3676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FBA5159-6308-4C2C-9F0A-CE2CBDD9A2FF}" type="pres">
      <dgm:prSet presAssocID="{AA16C09A-FD29-4CCF-BBFC-6788B93A1369}" presName="childNode" presStyleLbl="revTx" presStyleIdx="0" presStyleCnt="0">
        <dgm:presLayoutVars>
          <dgm:bulletEnabled val="1"/>
        </dgm:presLayoutVars>
      </dgm:prSet>
      <dgm:spPr/>
    </dgm:pt>
    <dgm:pt modelId="{501CE764-1C7F-40A3-94F0-4A0F95C4CC91}" type="pres">
      <dgm:prSet presAssocID="{3F0D1FF1-D886-4AFC-8BEF-015F09B49598}" presName="Name25" presStyleLbl="parChTrans1D1" presStyleIdx="2" presStyleCnt="4"/>
      <dgm:spPr/>
      <dgm:t>
        <a:bodyPr/>
        <a:lstStyle/>
        <a:p>
          <a:endParaRPr lang="es-PE"/>
        </a:p>
      </dgm:t>
    </dgm:pt>
    <dgm:pt modelId="{3FBD57C5-9B45-4726-A281-7FC6EABECD87}" type="pres">
      <dgm:prSet presAssocID="{ABF64C61-32A4-4E18-98CF-9B0A19B49A02}" presName="node" presStyleCnt="0"/>
      <dgm:spPr/>
    </dgm:pt>
    <dgm:pt modelId="{9AB90627-4331-4E51-A14F-97A871047227}" type="pres">
      <dgm:prSet presAssocID="{ABF64C61-32A4-4E18-98CF-9B0A19B49A02}" presName="parentNode" presStyleLbl="node1" presStyleIdx="3" presStyleCnt="5" custScaleX="133210" custScaleY="131754" custLinFactNeighborX="22056" custLinFactNeighborY="3676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84C7016-236C-417E-9F9F-1897D33D4042}" type="pres">
      <dgm:prSet presAssocID="{ABF64C61-32A4-4E18-98CF-9B0A19B49A02}" presName="childNode" presStyleLbl="revTx" presStyleIdx="0" presStyleCnt="0">
        <dgm:presLayoutVars>
          <dgm:bulletEnabled val="1"/>
        </dgm:presLayoutVars>
      </dgm:prSet>
      <dgm:spPr/>
    </dgm:pt>
    <dgm:pt modelId="{5ECDBC8B-DF4E-4297-AD9A-EC7B1090333B}" type="pres">
      <dgm:prSet presAssocID="{52B72BF5-CC3E-4059-8A25-EF106C7E8002}" presName="Name25" presStyleLbl="parChTrans1D1" presStyleIdx="3" presStyleCnt="4"/>
      <dgm:spPr/>
      <dgm:t>
        <a:bodyPr/>
        <a:lstStyle/>
        <a:p>
          <a:endParaRPr lang="es-PE"/>
        </a:p>
      </dgm:t>
    </dgm:pt>
    <dgm:pt modelId="{632C688A-49C9-4556-A83C-9C3E9A400696}" type="pres">
      <dgm:prSet presAssocID="{51D5FF3F-6E67-4D17-877A-1657FE6EA75E}" presName="node" presStyleCnt="0"/>
      <dgm:spPr/>
    </dgm:pt>
    <dgm:pt modelId="{238EE2F9-76B7-48B9-9DB9-99B086118330}" type="pres">
      <dgm:prSet presAssocID="{51D5FF3F-6E67-4D17-877A-1657FE6EA75E}" presName="parentNode" presStyleLbl="node1" presStyleIdx="4" presStyleCnt="5" custScaleX="133210" custScaleY="131754" custLinFactNeighborX="-1838" custLinFactNeighborY="4595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8B4494B-E8FE-46DA-88FA-6542FC435F3C}" type="pres">
      <dgm:prSet presAssocID="{51D5FF3F-6E67-4D17-877A-1657FE6EA75E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4B51068B-8967-45D2-9433-3D8A6CA9D5D9}" srcId="{32F4D958-490F-4A28-B05B-63A7871169C2}" destId="{038CBD8A-7930-476B-9B6F-78B17EC2166D}" srcOrd="0" destOrd="0" parTransId="{E7694C51-75E3-4B43-AD2F-02C821A11A81}" sibTransId="{71031644-133E-488D-8482-AD9D7855F527}"/>
    <dgm:cxn modelId="{42FDCEF5-ECFF-4646-86EA-78823087F84E}" srcId="{32F4D958-490F-4A28-B05B-63A7871169C2}" destId="{ABF64C61-32A4-4E18-98CF-9B0A19B49A02}" srcOrd="2" destOrd="0" parTransId="{3F0D1FF1-D886-4AFC-8BEF-015F09B49598}" sibTransId="{68339227-1B25-40F2-A981-2176303ECE10}"/>
    <dgm:cxn modelId="{E09D7652-71E3-4159-8BCC-BFBFF0BB08A0}" type="presOf" srcId="{E7694C51-75E3-4B43-AD2F-02C821A11A81}" destId="{4989618B-1883-4D14-9D85-3CDF3DCCC97D}" srcOrd="0" destOrd="0" presId="urn:microsoft.com/office/officeart/2005/8/layout/radial2"/>
    <dgm:cxn modelId="{52D253AC-DF3E-42A2-B929-83271CB30A3F}" type="presOf" srcId="{038CBD8A-7930-476B-9B6F-78B17EC2166D}" destId="{2D31F8BC-D94F-4010-843A-0601DC1BE119}" srcOrd="0" destOrd="0" presId="urn:microsoft.com/office/officeart/2005/8/layout/radial2"/>
    <dgm:cxn modelId="{39E54D28-634B-49AF-8DA0-A3BAF576A797}" srcId="{32F4D958-490F-4A28-B05B-63A7871169C2}" destId="{AA16C09A-FD29-4CCF-BBFC-6788B93A1369}" srcOrd="1" destOrd="0" parTransId="{352018CE-7041-4701-A22A-F5FD0993CF05}" sibTransId="{DAFA7B74-66E7-4587-A808-1401AE19419A}"/>
    <dgm:cxn modelId="{E2AC5418-6094-4466-81E5-203544FA9701}" type="presOf" srcId="{3F0D1FF1-D886-4AFC-8BEF-015F09B49598}" destId="{501CE764-1C7F-40A3-94F0-4A0F95C4CC91}" srcOrd="0" destOrd="0" presId="urn:microsoft.com/office/officeart/2005/8/layout/radial2"/>
    <dgm:cxn modelId="{7BE20607-55CB-439B-ABAB-62D227FA67C7}" type="presOf" srcId="{AA16C09A-FD29-4CCF-BBFC-6788B93A1369}" destId="{7240AB28-0CC1-4D0D-B608-62594B8A9ACC}" srcOrd="0" destOrd="0" presId="urn:microsoft.com/office/officeart/2005/8/layout/radial2"/>
    <dgm:cxn modelId="{4395DCCD-03C0-4689-86C6-5819504A3DB6}" srcId="{32F4D958-490F-4A28-B05B-63A7871169C2}" destId="{51D5FF3F-6E67-4D17-877A-1657FE6EA75E}" srcOrd="3" destOrd="0" parTransId="{52B72BF5-CC3E-4059-8A25-EF106C7E8002}" sibTransId="{1FD2E401-E5EE-4303-9738-1AAD33AD9631}"/>
    <dgm:cxn modelId="{4B199ACE-9106-4DDA-BAAD-5FFB08B5BFC9}" type="presOf" srcId="{352018CE-7041-4701-A22A-F5FD0993CF05}" destId="{B971477B-1FDA-4450-BDB2-AC541D44C818}" srcOrd="0" destOrd="0" presId="urn:microsoft.com/office/officeart/2005/8/layout/radial2"/>
    <dgm:cxn modelId="{16284428-E87D-468F-8376-572AF3A885CB}" type="presOf" srcId="{51D5FF3F-6E67-4D17-877A-1657FE6EA75E}" destId="{238EE2F9-76B7-48B9-9DB9-99B086118330}" srcOrd="0" destOrd="0" presId="urn:microsoft.com/office/officeart/2005/8/layout/radial2"/>
    <dgm:cxn modelId="{5B19ABC8-4724-46A2-8E1E-0FBF975B33EE}" type="presOf" srcId="{32F4D958-490F-4A28-B05B-63A7871169C2}" destId="{405BF002-13B5-4EF2-A791-642F7FDBB9EE}" srcOrd="0" destOrd="0" presId="urn:microsoft.com/office/officeart/2005/8/layout/radial2"/>
    <dgm:cxn modelId="{1B575134-7CDB-416B-AB37-207C9E7818DD}" type="presOf" srcId="{ABF64C61-32A4-4E18-98CF-9B0A19B49A02}" destId="{9AB90627-4331-4E51-A14F-97A871047227}" srcOrd="0" destOrd="0" presId="urn:microsoft.com/office/officeart/2005/8/layout/radial2"/>
    <dgm:cxn modelId="{F00FEF26-5516-462C-82ED-6271A112673E}" type="presOf" srcId="{52B72BF5-CC3E-4059-8A25-EF106C7E8002}" destId="{5ECDBC8B-DF4E-4297-AD9A-EC7B1090333B}" srcOrd="0" destOrd="0" presId="urn:microsoft.com/office/officeart/2005/8/layout/radial2"/>
    <dgm:cxn modelId="{27524901-8A77-48B4-BBC7-1D0684F452C6}" type="presParOf" srcId="{405BF002-13B5-4EF2-A791-642F7FDBB9EE}" destId="{E9E551F8-0E41-44AF-8DB7-07CDCB5CBDA4}" srcOrd="0" destOrd="0" presId="urn:microsoft.com/office/officeart/2005/8/layout/radial2"/>
    <dgm:cxn modelId="{DD709CFC-1DE9-4909-8DA0-A71767219604}" type="presParOf" srcId="{E9E551F8-0E41-44AF-8DB7-07CDCB5CBDA4}" destId="{419FA639-D4C5-4DB2-927B-C81E9C51AE01}" srcOrd="0" destOrd="0" presId="urn:microsoft.com/office/officeart/2005/8/layout/radial2"/>
    <dgm:cxn modelId="{96CF96F8-ACFE-41EB-B5C6-4B9550603F2E}" type="presParOf" srcId="{419FA639-D4C5-4DB2-927B-C81E9C51AE01}" destId="{3916557F-A357-40D9-BBA1-13A857DD880A}" srcOrd="0" destOrd="0" presId="urn:microsoft.com/office/officeart/2005/8/layout/radial2"/>
    <dgm:cxn modelId="{E5B0BEE0-DC45-42E0-8928-2365C8D679D3}" type="presParOf" srcId="{419FA639-D4C5-4DB2-927B-C81E9C51AE01}" destId="{99362CB3-E05D-41C9-92C2-1BFB122DEE99}" srcOrd="1" destOrd="0" presId="urn:microsoft.com/office/officeart/2005/8/layout/radial2"/>
    <dgm:cxn modelId="{5F7716A1-2E7A-4D4E-A41F-850FEE0489B1}" type="presParOf" srcId="{E9E551F8-0E41-44AF-8DB7-07CDCB5CBDA4}" destId="{4989618B-1883-4D14-9D85-3CDF3DCCC97D}" srcOrd="1" destOrd="0" presId="urn:microsoft.com/office/officeart/2005/8/layout/radial2"/>
    <dgm:cxn modelId="{4D83F350-A232-48DD-99DC-249F6D18DC30}" type="presParOf" srcId="{E9E551F8-0E41-44AF-8DB7-07CDCB5CBDA4}" destId="{7F59AE39-B9B7-4E2F-994F-612E0026C7E8}" srcOrd="2" destOrd="0" presId="urn:microsoft.com/office/officeart/2005/8/layout/radial2"/>
    <dgm:cxn modelId="{AFBF2247-884E-449B-87A8-086AD15B6465}" type="presParOf" srcId="{7F59AE39-B9B7-4E2F-994F-612E0026C7E8}" destId="{2D31F8BC-D94F-4010-843A-0601DC1BE119}" srcOrd="0" destOrd="0" presId="urn:microsoft.com/office/officeart/2005/8/layout/radial2"/>
    <dgm:cxn modelId="{0D6F6BB7-DDFE-48D2-8F38-A0A3C1442EE0}" type="presParOf" srcId="{7F59AE39-B9B7-4E2F-994F-612E0026C7E8}" destId="{F4B3E3A3-83A5-416A-AED6-71CDC8FDE64C}" srcOrd="1" destOrd="0" presId="urn:microsoft.com/office/officeart/2005/8/layout/radial2"/>
    <dgm:cxn modelId="{E6175693-B2E7-41AA-883B-A18D264A4596}" type="presParOf" srcId="{E9E551F8-0E41-44AF-8DB7-07CDCB5CBDA4}" destId="{B971477B-1FDA-4450-BDB2-AC541D44C818}" srcOrd="3" destOrd="0" presId="urn:microsoft.com/office/officeart/2005/8/layout/radial2"/>
    <dgm:cxn modelId="{6C7845C9-5EF3-40D3-9D1F-31C48E63145C}" type="presParOf" srcId="{E9E551F8-0E41-44AF-8DB7-07CDCB5CBDA4}" destId="{56A1BD5E-6835-4A37-AE31-47234E76F47B}" srcOrd="4" destOrd="0" presId="urn:microsoft.com/office/officeart/2005/8/layout/radial2"/>
    <dgm:cxn modelId="{6CF0558D-0D3F-4902-BA7B-A6FC3E4B03E3}" type="presParOf" srcId="{56A1BD5E-6835-4A37-AE31-47234E76F47B}" destId="{7240AB28-0CC1-4D0D-B608-62594B8A9ACC}" srcOrd="0" destOrd="0" presId="urn:microsoft.com/office/officeart/2005/8/layout/radial2"/>
    <dgm:cxn modelId="{C2F6F6A4-AD3E-4260-A811-0B99833035AB}" type="presParOf" srcId="{56A1BD5E-6835-4A37-AE31-47234E76F47B}" destId="{AFBA5159-6308-4C2C-9F0A-CE2CBDD9A2FF}" srcOrd="1" destOrd="0" presId="urn:microsoft.com/office/officeart/2005/8/layout/radial2"/>
    <dgm:cxn modelId="{2E8DD28F-997F-4B98-BB67-A3258776DB0B}" type="presParOf" srcId="{E9E551F8-0E41-44AF-8DB7-07CDCB5CBDA4}" destId="{501CE764-1C7F-40A3-94F0-4A0F95C4CC91}" srcOrd="5" destOrd="0" presId="urn:microsoft.com/office/officeart/2005/8/layout/radial2"/>
    <dgm:cxn modelId="{FE337862-2390-429B-88FD-EECC4E407282}" type="presParOf" srcId="{E9E551F8-0E41-44AF-8DB7-07CDCB5CBDA4}" destId="{3FBD57C5-9B45-4726-A281-7FC6EABECD87}" srcOrd="6" destOrd="0" presId="urn:microsoft.com/office/officeart/2005/8/layout/radial2"/>
    <dgm:cxn modelId="{6D1BD19E-C269-4923-8B78-189A6CA6951F}" type="presParOf" srcId="{3FBD57C5-9B45-4726-A281-7FC6EABECD87}" destId="{9AB90627-4331-4E51-A14F-97A871047227}" srcOrd="0" destOrd="0" presId="urn:microsoft.com/office/officeart/2005/8/layout/radial2"/>
    <dgm:cxn modelId="{2B5918DE-44B6-47F2-B2F3-E02BCD7840A1}" type="presParOf" srcId="{3FBD57C5-9B45-4726-A281-7FC6EABECD87}" destId="{C84C7016-236C-417E-9F9F-1897D33D4042}" srcOrd="1" destOrd="0" presId="urn:microsoft.com/office/officeart/2005/8/layout/radial2"/>
    <dgm:cxn modelId="{E2A3F609-B8EF-4A92-8AA8-DC7A2B1AB31B}" type="presParOf" srcId="{E9E551F8-0E41-44AF-8DB7-07CDCB5CBDA4}" destId="{5ECDBC8B-DF4E-4297-AD9A-EC7B1090333B}" srcOrd="7" destOrd="0" presId="urn:microsoft.com/office/officeart/2005/8/layout/radial2"/>
    <dgm:cxn modelId="{D25CFF4E-56EA-40C2-AA5E-9D1D62A3690C}" type="presParOf" srcId="{E9E551F8-0E41-44AF-8DB7-07CDCB5CBDA4}" destId="{632C688A-49C9-4556-A83C-9C3E9A400696}" srcOrd="8" destOrd="0" presId="urn:microsoft.com/office/officeart/2005/8/layout/radial2"/>
    <dgm:cxn modelId="{608A48DD-D743-4572-B7BA-0FEA6315510F}" type="presParOf" srcId="{632C688A-49C9-4556-A83C-9C3E9A400696}" destId="{238EE2F9-76B7-48B9-9DB9-99B086118330}" srcOrd="0" destOrd="0" presId="urn:microsoft.com/office/officeart/2005/8/layout/radial2"/>
    <dgm:cxn modelId="{7B24DE29-4D6D-4F29-A91B-5E1A7417FC54}" type="presParOf" srcId="{632C688A-49C9-4556-A83C-9C3E9A400696}" destId="{B8B4494B-E8FE-46DA-88FA-6542FC435F3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72BB1ED-867E-44B1-94C1-6F2331FF4D11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6497491C-54C4-49BA-9691-43D04247062E}">
      <dgm:prSet phldrT="[Texto]" custT="1"/>
      <dgm:spPr>
        <a:solidFill>
          <a:srgbClr val="3B3838"/>
        </a:solidFill>
      </dgm:spPr>
      <dgm:t>
        <a:bodyPr/>
        <a:lstStyle/>
        <a:p>
          <a:r>
            <a:rPr lang="es-PE" sz="2400" b="1" dirty="0"/>
            <a:t>Revisión y aprobación de NT de creación del Registro de Instituciones Educativas</a:t>
          </a:r>
        </a:p>
        <a:p>
          <a:endParaRPr lang="es-MX" sz="2000" b="1" dirty="0" smtClean="0"/>
        </a:p>
        <a:p>
          <a:endParaRPr lang="es-PE" sz="2000" b="1" dirty="0"/>
        </a:p>
        <a:p>
          <a:r>
            <a:rPr lang="es-PE" sz="2000" b="1" u="sng" dirty="0"/>
            <a:t>Actores</a:t>
          </a:r>
        </a:p>
        <a:p>
          <a:r>
            <a:rPr lang="es-PE" sz="2000" b="1" dirty="0"/>
            <a:t>Minedu</a:t>
          </a:r>
        </a:p>
      </dgm:t>
    </dgm:pt>
    <dgm:pt modelId="{D973CC7B-AD2F-4E40-9C65-BF72C910D25F}" type="parTrans" cxnId="{624F4E68-382F-438F-AD63-7F18928493FC}">
      <dgm:prSet/>
      <dgm:spPr/>
      <dgm:t>
        <a:bodyPr/>
        <a:lstStyle/>
        <a:p>
          <a:endParaRPr lang="es-PE" sz="2400"/>
        </a:p>
      </dgm:t>
    </dgm:pt>
    <dgm:pt modelId="{36C03E58-39BC-4028-A282-8F890A08122F}" type="sibTrans" cxnId="{624F4E68-382F-438F-AD63-7F18928493FC}">
      <dgm:prSet custT="1"/>
      <dgm:spPr/>
      <dgm:t>
        <a:bodyPr/>
        <a:lstStyle/>
        <a:p>
          <a:endParaRPr lang="es-PE" sz="2400"/>
        </a:p>
      </dgm:t>
    </dgm:pt>
    <dgm:pt modelId="{DEF2FA0F-9E0C-4008-AE01-C174523369C7}">
      <dgm:prSet phldrT="[Texto]" custT="1"/>
      <dgm:spPr/>
      <dgm:t>
        <a:bodyPr/>
        <a:lstStyle/>
        <a:p>
          <a:pPr algn="ctr"/>
          <a:r>
            <a:rPr lang="es-PE" sz="2400" b="1" dirty="0"/>
            <a:t>Identificación preliminar de las II.EE. en el </a:t>
          </a:r>
          <a:r>
            <a:rPr lang="es-PE" sz="2400" b="1" dirty="0" err="1"/>
            <a:t>Minedu</a:t>
          </a:r>
          <a:endParaRPr lang="es-PE" sz="2400" b="1" dirty="0"/>
        </a:p>
        <a:p>
          <a:pPr algn="ctr"/>
          <a:endParaRPr lang="es-MX" sz="2000" b="1" dirty="0" smtClean="0"/>
        </a:p>
        <a:p>
          <a:pPr algn="ctr"/>
          <a:endParaRPr lang="es-MX" sz="2000" b="1" dirty="0" smtClean="0"/>
        </a:p>
        <a:p>
          <a:pPr algn="ctr"/>
          <a:endParaRPr lang="es-MX" sz="2000" b="1" dirty="0" smtClean="0"/>
        </a:p>
        <a:p>
          <a:pPr algn="ctr"/>
          <a:endParaRPr lang="es-PE" sz="2000" b="1" dirty="0"/>
        </a:p>
        <a:p>
          <a:pPr algn="ctr"/>
          <a:r>
            <a:rPr lang="es-PE" sz="2000" b="1" u="sng" dirty="0"/>
            <a:t>Actores</a:t>
          </a:r>
        </a:p>
        <a:p>
          <a:pPr algn="ctr"/>
          <a:r>
            <a:rPr lang="es-PE" sz="2000" b="1" u="none" dirty="0"/>
            <a:t>UE-OSEE</a:t>
          </a:r>
        </a:p>
        <a:p>
          <a:pPr algn="ctr"/>
          <a:r>
            <a:rPr lang="es-PE" sz="2000" b="1" u="none" dirty="0"/>
            <a:t>DRE y UGEL</a:t>
          </a:r>
        </a:p>
      </dgm:t>
    </dgm:pt>
    <dgm:pt modelId="{2089EF9E-6AF8-4D7D-90E6-29460F933562}" type="parTrans" cxnId="{934A7405-D411-42B9-9BB8-95D4FCE1AA0F}">
      <dgm:prSet/>
      <dgm:spPr/>
      <dgm:t>
        <a:bodyPr/>
        <a:lstStyle/>
        <a:p>
          <a:endParaRPr lang="es-PE" sz="2400"/>
        </a:p>
      </dgm:t>
    </dgm:pt>
    <dgm:pt modelId="{F9FB5C9E-50AC-4381-A118-B1A6A2DE6EDF}" type="sibTrans" cxnId="{934A7405-D411-42B9-9BB8-95D4FCE1AA0F}">
      <dgm:prSet custT="1"/>
      <dgm:spPr/>
      <dgm:t>
        <a:bodyPr/>
        <a:lstStyle/>
        <a:p>
          <a:endParaRPr lang="es-PE" sz="2400"/>
        </a:p>
      </dgm:t>
    </dgm:pt>
    <dgm:pt modelId="{085080CE-1057-4A46-BD13-63F15DCE4462}">
      <dgm:prSet phldrT="[Texto]" custT="1"/>
      <dgm:spPr/>
      <dgm:t>
        <a:bodyPr/>
        <a:lstStyle/>
        <a:p>
          <a:pPr algn="ctr"/>
          <a:r>
            <a:rPr lang="es-PE" sz="2400" b="1" dirty="0"/>
            <a:t>Proceso de identificación de IIEE en las DRE y UGEL</a:t>
          </a:r>
          <a:r>
            <a:rPr lang="es-PE" sz="2400" b="1" dirty="0" smtClean="0"/>
            <a:t>*</a:t>
          </a:r>
        </a:p>
        <a:p>
          <a:pPr algn="ctr"/>
          <a:endParaRPr lang="es-MX" sz="2000" b="1" dirty="0" smtClean="0"/>
        </a:p>
        <a:p>
          <a:pPr algn="ctr"/>
          <a:endParaRPr lang="es-MX" sz="2000" b="1" dirty="0" smtClean="0"/>
        </a:p>
        <a:p>
          <a:pPr algn="ctr"/>
          <a:endParaRPr lang="es-MX" sz="2000" b="1" dirty="0" smtClean="0"/>
        </a:p>
        <a:p>
          <a:pPr algn="ctr"/>
          <a:endParaRPr lang="es-PE" sz="2000" b="1" dirty="0"/>
        </a:p>
        <a:p>
          <a:pPr algn="ctr"/>
          <a:r>
            <a:rPr lang="es-PE" sz="2000" b="1" u="sng" dirty="0"/>
            <a:t>Actores</a:t>
          </a:r>
        </a:p>
        <a:p>
          <a:pPr algn="ctr"/>
          <a:r>
            <a:rPr lang="es-PE" sz="2000" b="1" u="none" dirty="0"/>
            <a:t>UE-OSEE</a:t>
          </a:r>
        </a:p>
        <a:p>
          <a:pPr algn="ctr"/>
          <a:r>
            <a:rPr lang="es-PE" sz="2000" b="1" u="none" dirty="0"/>
            <a:t>DRE y UGEL</a:t>
          </a:r>
        </a:p>
      </dgm:t>
    </dgm:pt>
    <dgm:pt modelId="{52FEA23B-4FC8-42C5-B220-9F556B308D71}" type="parTrans" cxnId="{74FF49D3-8011-4D7B-9829-26CC6C057DD9}">
      <dgm:prSet/>
      <dgm:spPr/>
      <dgm:t>
        <a:bodyPr/>
        <a:lstStyle/>
        <a:p>
          <a:endParaRPr lang="es-PE" sz="2400"/>
        </a:p>
      </dgm:t>
    </dgm:pt>
    <dgm:pt modelId="{7CC7B1FE-0C8E-4675-8747-B0961B27D613}" type="sibTrans" cxnId="{74FF49D3-8011-4D7B-9829-26CC6C057DD9}">
      <dgm:prSet custT="1"/>
      <dgm:spPr/>
      <dgm:t>
        <a:bodyPr/>
        <a:lstStyle/>
        <a:p>
          <a:endParaRPr lang="es-PE" sz="2400"/>
        </a:p>
      </dgm:t>
    </dgm:pt>
    <dgm:pt modelId="{CD40C048-6B2E-47CE-886B-B713C1722B1C}">
      <dgm:prSet phldrT="[Texto]" custT="1"/>
      <dgm:spPr/>
      <dgm:t>
        <a:bodyPr/>
        <a:lstStyle/>
        <a:p>
          <a:pPr algn="ctr"/>
          <a:r>
            <a:rPr lang="es-PE" sz="2400" b="1" dirty="0"/>
            <a:t>Inscripción de Resoluciones Directorales en el Registro y asignación de </a:t>
          </a:r>
          <a:r>
            <a:rPr lang="es-PE" sz="2400" b="1" dirty="0" smtClean="0"/>
            <a:t>códigos</a:t>
          </a:r>
        </a:p>
        <a:p>
          <a:pPr algn="ctr"/>
          <a:endParaRPr lang="es-MX" sz="2000" b="1" dirty="0" smtClean="0"/>
        </a:p>
        <a:p>
          <a:pPr algn="ctr"/>
          <a:endParaRPr lang="es-PE" sz="2000" b="1" dirty="0"/>
        </a:p>
        <a:p>
          <a:pPr algn="ctr"/>
          <a:r>
            <a:rPr lang="es-PE" sz="2000" b="1" u="sng" dirty="0" smtClean="0"/>
            <a:t>Actores</a:t>
          </a:r>
          <a:endParaRPr lang="es-PE" sz="2000" b="1" u="sng" dirty="0"/>
        </a:p>
        <a:p>
          <a:pPr algn="ctr"/>
          <a:r>
            <a:rPr lang="es-PE" sz="2000" b="1" u="none" dirty="0"/>
            <a:t>UE-OSEE</a:t>
          </a:r>
        </a:p>
        <a:p>
          <a:pPr algn="ctr"/>
          <a:r>
            <a:rPr lang="es-PE" sz="2000" b="1" u="none" dirty="0"/>
            <a:t>DRE y UGEL</a:t>
          </a:r>
        </a:p>
      </dgm:t>
    </dgm:pt>
    <dgm:pt modelId="{BCE1833D-46C4-4741-A45D-8B28DA8C24F2}" type="parTrans" cxnId="{C38219E7-A8BB-4760-8811-F3C613FC8075}">
      <dgm:prSet/>
      <dgm:spPr/>
      <dgm:t>
        <a:bodyPr/>
        <a:lstStyle/>
        <a:p>
          <a:endParaRPr lang="es-PE" sz="2400"/>
        </a:p>
      </dgm:t>
    </dgm:pt>
    <dgm:pt modelId="{8A5174F9-2774-4CCD-A94A-EF8CFF4989D3}" type="sibTrans" cxnId="{C38219E7-A8BB-4760-8811-F3C613FC8075}">
      <dgm:prSet custT="1"/>
      <dgm:spPr/>
      <dgm:t>
        <a:bodyPr/>
        <a:lstStyle/>
        <a:p>
          <a:endParaRPr lang="es-PE" sz="2400"/>
        </a:p>
      </dgm:t>
    </dgm:pt>
    <dgm:pt modelId="{8F0A960C-B937-4096-A70C-0202C75283CA}">
      <dgm:prSet custT="1"/>
      <dgm:spPr>
        <a:solidFill>
          <a:srgbClr val="A80000"/>
        </a:solidFill>
      </dgm:spPr>
      <dgm:t>
        <a:bodyPr/>
        <a:lstStyle/>
        <a:p>
          <a:pPr algn="ctr"/>
          <a:r>
            <a:rPr lang="es-PE" sz="2000" b="1" dirty="0"/>
            <a:t>Incorporación de nuevos códigos a los sistemas del Sector (</a:t>
          </a:r>
          <a:r>
            <a:rPr lang="es-PE" sz="1600" b="1" dirty="0"/>
            <a:t>SIAGIE, NEXUS, WASICHAY, </a:t>
          </a:r>
          <a:r>
            <a:rPr lang="es-PE" sz="1600" b="1" dirty="0" smtClean="0"/>
            <a:t>SICRECE, REGISTRA, TITULA</a:t>
          </a:r>
          <a:r>
            <a:rPr lang="es-PE" sz="2000" b="1" dirty="0" smtClean="0"/>
            <a:t>) </a:t>
          </a:r>
          <a:r>
            <a:rPr lang="es-PE" sz="2000" b="1" dirty="0"/>
            <a:t>e intersectoriales (</a:t>
          </a:r>
          <a:r>
            <a:rPr lang="es-PE" sz="1600" b="1" dirty="0"/>
            <a:t>SNIP, SIAF, Programas sociales</a:t>
          </a:r>
          <a:r>
            <a:rPr lang="es-PE" sz="2000" b="1" dirty="0" smtClean="0"/>
            <a:t>)</a:t>
          </a:r>
        </a:p>
        <a:p>
          <a:pPr algn="ctr"/>
          <a:endParaRPr lang="es-PE" sz="2000" b="1" dirty="0"/>
        </a:p>
        <a:p>
          <a:pPr algn="ctr"/>
          <a:r>
            <a:rPr lang="es-PE" sz="2000" b="1" u="sng" dirty="0" smtClean="0"/>
            <a:t>Actores</a:t>
          </a:r>
          <a:endParaRPr lang="es-PE" sz="2000" b="1" u="sng" dirty="0"/>
        </a:p>
        <a:p>
          <a:pPr algn="ctr"/>
          <a:r>
            <a:rPr lang="es-PE" sz="2000" b="1" u="none" dirty="0" err="1"/>
            <a:t>Minedu</a:t>
          </a:r>
          <a:endParaRPr lang="es-PE" sz="2000" b="1" u="none" dirty="0"/>
        </a:p>
        <a:p>
          <a:pPr algn="ctr"/>
          <a:r>
            <a:rPr lang="es-PE" sz="2000" b="1" u="none" dirty="0"/>
            <a:t>Otros </a:t>
          </a:r>
          <a:r>
            <a:rPr lang="es-PE" sz="2000" b="1" u="none" dirty="0" smtClean="0"/>
            <a:t>sectores</a:t>
          </a:r>
          <a:endParaRPr lang="es-PE" sz="2000" b="1" u="none" dirty="0"/>
        </a:p>
      </dgm:t>
    </dgm:pt>
    <dgm:pt modelId="{75B0226E-8A40-4372-96E0-FD0F77FA93C7}" type="parTrans" cxnId="{BE220F22-AD11-4BC8-8777-27CC1C75EE21}">
      <dgm:prSet/>
      <dgm:spPr/>
      <dgm:t>
        <a:bodyPr/>
        <a:lstStyle/>
        <a:p>
          <a:endParaRPr lang="es-PE" sz="2400"/>
        </a:p>
      </dgm:t>
    </dgm:pt>
    <dgm:pt modelId="{48B5773E-6EA4-4E91-900A-6A2257C4D915}" type="sibTrans" cxnId="{BE220F22-AD11-4BC8-8777-27CC1C75EE21}">
      <dgm:prSet/>
      <dgm:spPr/>
      <dgm:t>
        <a:bodyPr/>
        <a:lstStyle/>
        <a:p>
          <a:endParaRPr lang="es-PE" sz="2400"/>
        </a:p>
      </dgm:t>
    </dgm:pt>
    <dgm:pt modelId="{68E9ED97-4CE3-44AC-9C9E-56B949B3B114}" type="pres">
      <dgm:prSet presAssocID="{272BB1ED-867E-44B1-94C1-6F2331FF4D11}" presName="Name0" presStyleCnt="0">
        <dgm:presLayoutVars>
          <dgm:dir/>
          <dgm:resizeHandles val="exact"/>
        </dgm:presLayoutVars>
      </dgm:prSet>
      <dgm:spPr/>
    </dgm:pt>
    <dgm:pt modelId="{49EA98DB-7B61-4F8B-80FA-88C70B3EA7D8}" type="pres">
      <dgm:prSet presAssocID="{6497491C-54C4-49BA-9691-43D04247062E}" presName="node" presStyleLbl="node1" presStyleIdx="0" presStyleCnt="5" custScaleX="272010" custScaleY="12455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2D8072E-1DCA-4B27-B52E-BFEF4E58E73B}" type="pres">
      <dgm:prSet presAssocID="{36C03E58-39BC-4028-A282-8F890A08122F}" presName="sibTrans" presStyleLbl="sibTrans2D1" presStyleIdx="0" presStyleCnt="4"/>
      <dgm:spPr/>
      <dgm:t>
        <a:bodyPr/>
        <a:lstStyle/>
        <a:p>
          <a:endParaRPr lang="es-PE"/>
        </a:p>
      </dgm:t>
    </dgm:pt>
    <dgm:pt modelId="{22BA2164-7BAD-4E79-8B5A-7F2CB9938548}" type="pres">
      <dgm:prSet presAssocID="{36C03E58-39BC-4028-A282-8F890A08122F}" presName="connectorText" presStyleLbl="sibTrans2D1" presStyleIdx="0" presStyleCnt="4"/>
      <dgm:spPr/>
      <dgm:t>
        <a:bodyPr/>
        <a:lstStyle/>
        <a:p>
          <a:endParaRPr lang="es-PE"/>
        </a:p>
      </dgm:t>
    </dgm:pt>
    <dgm:pt modelId="{C4CAC87E-BC1E-4777-9927-49499AA59907}" type="pres">
      <dgm:prSet presAssocID="{DEF2FA0F-9E0C-4008-AE01-C174523369C7}" presName="node" presStyleLbl="node1" presStyleIdx="1" presStyleCnt="5" custScaleX="280322" custScaleY="124556" custLinFactNeighborX="-897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044DFCA-03AB-4A43-B7A4-78AA98F6E820}" type="pres">
      <dgm:prSet presAssocID="{F9FB5C9E-50AC-4381-A118-B1A6A2DE6EDF}" presName="sibTrans" presStyleLbl="sibTrans2D1" presStyleIdx="1" presStyleCnt="4"/>
      <dgm:spPr/>
      <dgm:t>
        <a:bodyPr/>
        <a:lstStyle/>
        <a:p>
          <a:endParaRPr lang="es-PE"/>
        </a:p>
      </dgm:t>
    </dgm:pt>
    <dgm:pt modelId="{B4E31512-FABF-45B4-A59F-AFA6CE5C52F5}" type="pres">
      <dgm:prSet presAssocID="{F9FB5C9E-50AC-4381-A118-B1A6A2DE6EDF}" presName="connectorText" presStyleLbl="sibTrans2D1" presStyleIdx="1" presStyleCnt="4"/>
      <dgm:spPr/>
      <dgm:t>
        <a:bodyPr/>
        <a:lstStyle/>
        <a:p>
          <a:endParaRPr lang="es-PE"/>
        </a:p>
      </dgm:t>
    </dgm:pt>
    <dgm:pt modelId="{B5D0AEFB-5FAB-4762-B899-1B4D01F1A84F}" type="pres">
      <dgm:prSet presAssocID="{085080CE-1057-4A46-BD13-63F15DCE4462}" presName="node" presStyleLbl="node1" presStyleIdx="2" presStyleCnt="5" custScaleX="277684" custScaleY="12455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0DD77F6-B2F8-410F-9AD6-AAE57F96972E}" type="pres">
      <dgm:prSet presAssocID="{7CC7B1FE-0C8E-4675-8747-B0961B27D613}" presName="sibTrans" presStyleLbl="sibTrans2D1" presStyleIdx="2" presStyleCnt="4"/>
      <dgm:spPr/>
      <dgm:t>
        <a:bodyPr/>
        <a:lstStyle/>
        <a:p>
          <a:endParaRPr lang="es-PE"/>
        </a:p>
      </dgm:t>
    </dgm:pt>
    <dgm:pt modelId="{D84948E4-0914-4A92-BFE3-0E77E17A3A56}" type="pres">
      <dgm:prSet presAssocID="{7CC7B1FE-0C8E-4675-8747-B0961B27D613}" presName="connectorText" presStyleLbl="sibTrans2D1" presStyleIdx="2" presStyleCnt="4"/>
      <dgm:spPr/>
      <dgm:t>
        <a:bodyPr/>
        <a:lstStyle/>
        <a:p>
          <a:endParaRPr lang="es-PE"/>
        </a:p>
      </dgm:t>
    </dgm:pt>
    <dgm:pt modelId="{ECD44B35-1DE3-4A98-B0A0-EF7A0D593132}" type="pres">
      <dgm:prSet presAssocID="{CD40C048-6B2E-47CE-886B-B713C1722B1C}" presName="node" presStyleLbl="node1" presStyleIdx="3" presStyleCnt="5" custScaleX="277684" custScaleY="12455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328AA89-E440-4692-BD6D-3691B121F33D}" type="pres">
      <dgm:prSet presAssocID="{8A5174F9-2774-4CCD-A94A-EF8CFF4989D3}" presName="sibTrans" presStyleLbl="sibTrans2D1" presStyleIdx="3" presStyleCnt="4"/>
      <dgm:spPr/>
      <dgm:t>
        <a:bodyPr/>
        <a:lstStyle/>
        <a:p>
          <a:endParaRPr lang="es-PE"/>
        </a:p>
      </dgm:t>
    </dgm:pt>
    <dgm:pt modelId="{D693173D-7042-4209-96A8-987A72C17928}" type="pres">
      <dgm:prSet presAssocID="{8A5174F9-2774-4CCD-A94A-EF8CFF4989D3}" presName="connectorText" presStyleLbl="sibTrans2D1" presStyleIdx="3" presStyleCnt="4"/>
      <dgm:spPr/>
      <dgm:t>
        <a:bodyPr/>
        <a:lstStyle/>
        <a:p>
          <a:endParaRPr lang="es-PE"/>
        </a:p>
      </dgm:t>
    </dgm:pt>
    <dgm:pt modelId="{6FCFFA50-22CD-4E32-95D1-95D9D7F03BEC}" type="pres">
      <dgm:prSet presAssocID="{8F0A960C-B937-4096-A70C-0202C75283CA}" presName="node" presStyleLbl="node1" presStyleIdx="4" presStyleCnt="5" custScaleX="284066" custScaleY="124556" custLinFactNeighborX="-14762" custLinFactNeighborY="15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9832E5A9-FDE3-4B50-9394-003FF668BBD4}" type="presOf" srcId="{085080CE-1057-4A46-BD13-63F15DCE4462}" destId="{B5D0AEFB-5FAB-4762-B899-1B4D01F1A84F}" srcOrd="0" destOrd="0" presId="urn:microsoft.com/office/officeart/2005/8/layout/process1"/>
    <dgm:cxn modelId="{F086E1F5-A885-4E19-B073-423A429284FD}" type="presOf" srcId="{8F0A960C-B937-4096-A70C-0202C75283CA}" destId="{6FCFFA50-22CD-4E32-95D1-95D9D7F03BEC}" srcOrd="0" destOrd="0" presId="urn:microsoft.com/office/officeart/2005/8/layout/process1"/>
    <dgm:cxn modelId="{CA5EBD00-A2E0-4B8D-9BC9-A239E2BD60B3}" type="presOf" srcId="{6497491C-54C4-49BA-9691-43D04247062E}" destId="{49EA98DB-7B61-4F8B-80FA-88C70B3EA7D8}" srcOrd="0" destOrd="0" presId="urn:microsoft.com/office/officeart/2005/8/layout/process1"/>
    <dgm:cxn modelId="{0FA77890-9615-4B04-970A-358B042387FD}" type="presOf" srcId="{DEF2FA0F-9E0C-4008-AE01-C174523369C7}" destId="{C4CAC87E-BC1E-4777-9927-49499AA59907}" srcOrd="0" destOrd="0" presId="urn:microsoft.com/office/officeart/2005/8/layout/process1"/>
    <dgm:cxn modelId="{D2C4FD0B-1447-4E76-9A34-C3E1BD5CE973}" type="presOf" srcId="{7CC7B1FE-0C8E-4675-8747-B0961B27D613}" destId="{20DD77F6-B2F8-410F-9AD6-AAE57F96972E}" srcOrd="0" destOrd="0" presId="urn:microsoft.com/office/officeart/2005/8/layout/process1"/>
    <dgm:cxn modelId="{A95C067C-E092-43F1-BF4C-EAA0E921EA22}" type="presOf" srcId="{CD40C048-6B2E-47CE-886B-B713C1722B1C}" destId="{ECD44B35-1DE3-4A98-B0A0-EF7A0D593132}" srcOrd="0" destOrd="0" presId="urn:microsoft.com/office/officeart/2005/8/layout/process1"/>
    <dgm:cxn modelId="{7AE51714-9716-43BF-8FDF-CC600C981611}" type="presOf" srcId="{8A5174F9-2774-4CCD-A94A-EF8CFF4989D3}" destId="{D693173D-7042-4209-96A8-987A72C17928}" srcOrd="1" destOrd="0" presId="urn:microsoft.com/office/officeart/2005/8/layout/process1"/>
    <dgm:cxn modelId="{4F0D5EA6-88BD-4726-966F-E51B2F4DC2B7}" type="presOf" srcId="{F9FB5C9E-50AC-4381-A118-B1A6A2DE6EDF}" destId="{B4E31512-FABF-45B4-A59F-AFA6CE5C52F5}" srcOrd="1" destOrd="0" presId="urn:microsoft.com/office/officeart/2005/8/layout/process1"/>
    <dgm:cxn modelId="{D960B2C5-8973-42C4-AA21-5BCDCBB027AC}" type="presOf" srcId="{272BB1ED-867E-44B1-94C1-6F2331FF4D11}" destId="{68E9ED97-4CE3-44AC-9C9E-56B949B3B114}" srcOrd="0" destOrd="0" presId="urn:microsoft.com/office/officeart/2005/8/layout/process1"/>
    <dgm:cxn modelId="{B61D8B3A-2987-4E25-A272-7D296E0088EC}" type="presOf" srcId="{F9FB5C9E-50AC-4381-A118-B1A6A2DE6EDF}" destId="{3044DFCA-03AB-4A43-B7A4-78AA98F6E820}" srcOrd="0" destOrd="0" presId="urn:microsoft.com/office/officeart/2005/8/layout/process1"/>
    <dgm:cxn modelId="{624F4E68-382F-438F-AD63-7F18928493FC}" srcId="{272BB1ED-867E-44B1-94C1-6F2331FF4D11}" destId="{6497491C-54C4-49BA-9691-43D04247062E}" srcOrd="0" destOrd="0" parTransId="{D973CC7B-AD2F-4E40-9C65-BF72C910D25F}" sibTransId="{36C03E58-39BC-4028-A282-8F890A08122F}"/>
    <dgm:cxn modelId="{934A7405-D411-42B9-9BB8-95D4FCE1AA0F}" srcId="{272BB1ED-867E-44B1-94C1-6F2331FF4D11}" destId="{DEF2FA0F-9E0C-4008-AE01-C174523369C7}" srcOrd="1" destOrd="0" parTransId="{2089EF9E-6AF8-4D7D-90E6-29460F933562}" sibTransId="{F9FB5C9E-50AC-4381-A118-B1A6A2DE6EDF}"/>
    <dgm:cxn modelId="{73E3FC40-00D6-4737-B19A-56CB798CE384}" type="presOf" srcId="{36C03E58-39BC-4028-A282-8F890A08122F}" destId="{22BA2164-7BAD-4E79-8B5A-7F2CB9938548}" srcOrd="1" destOrd="0" presId="urn:microsoft.com/office/officeart/2005/8/layout/process1"/>
    <dgm:cxn modelId="{42871131-E75F-456D-A92F-EC11CD12B7B9}" type="presOf" srcId="{8A5174F9-2774-4CCD-A94A-EF8CFF4989D3}" destId="{9328AA89-E440-4692-BD6D-3691B121F33D}" srcOrd="0" destOrd="0" presId="urn:microsoft.com/office/officeart/2005/8/layout/process1"/>
    <dgm:cxn modelId="{C38219E7-A8BB-4760-8811-F3C613FC8075}" srcId="{272BB1ED-867E-44B1-94C1-6F2331FF4D11}" destId="{CD40C048-6B2E-47CE-886B-B713C1722B1C}" srcOrd="3" destOrd="0" parTransId="{BCE1833D-46C4-4741-A45D-8B28DA8C24F2}" sibTransId="{8A5174F9-2774-4CCD-A94A-EF8CFF4989D3}"/>
    <dgm:cxn modelId="{7891AA4E-0C30-4780-B3B9-1A019493F21D}" type="presOf" srcId="{36C03E58-39BC-4028-A282-8F890A08122F}" destId="{12D8072E-1DCA-4B27-B52E-BFEF4E58E73B}" srcOrd="0" destOrd="0" presId="urn:microsoft.com/office/officeart/2005/8/layout/process1"/>
    <dgm:cxn modelId="{BE220F22-AD11-4BC8-8777-27CC1C75EE21}" srcId="{272BB1ED-867E-44B1-94C1-6F2331FF4D11}" destId="{8F0A960C-B937-4096-A70C-0202C75283CA}" srcOrd="4" destOrd="0" parTransId="{75B0226E-8A40-4372-96E0-FD0F77FA93C7}" sibTransId="{48B5773E-6EA4-4E91-900A-6A2257C4D915}"/>
    <dgm:cxn modelId="{7AEEA855-8817-412F-9FA2-67A262E88EE4}" type="presOf" srcId="{7CC7B1FE-0C8E-4675-8747-B0961B27D613}" destId="{D84948E4-0914-4A92-BFE3-0E77E17A3A56}" srcOrd="1" destOrd="0" presId="urn:microsoft.com/office/officeart/2005/8/layout/process1"/>
    <dgm:cxn modelId="{74FF49D3-8011-4D7B-9829-26CC6C057DD9}" srcId="{272BB1ED-867E-44B1-94C1-6F2331FF4D11}" destId="{085080CE-1057-4A46-BD13-63F15DCE4462}" srcOrd="2" destOrd="0" parTransId="{52FEA23B-4FC8-42C5-B220-9F556B308D71}" sibTransId="{7CC7B1FE-0C8E-4675-8747-B0961B27D613}"/>
    <dgm:cxn modelId="{0CD93F52-6632-483E-8296-6A02EFD4717D}" type="presParOf" srcId="{68E9ED97-4CE3-44AC-9C9E-56B949B3B114}" destId="{49EA98DB-7B61-4F8B-80FA-88C70B3EA7D8}" srcOrd="0" destOrd="0" presId="urn:microsoft.com/office/officeart/2005/8/layout/process1"/>
    <dgm:cxn modelId="{E81BE145-676A-428E-8E71-744E85F355D2}" type="presParOf" srcId="{68E9ED97-4CE3-44AC-9C9E-56B949B3B114}" destId="{12D8072E-1DCA-4B27-B52E-BFEF4E58E73B}" srcOrd="1" destOrd="0" presId="urn:microsoft.com/office/officeart/2005/8/layout/process1"/>
    <dgm:cxn modelId="{69A59BED-4EBB-43CC-9A29-AD976EBE9D7E}" type="presParOf" srcId="{12D8072E-1DCA-4B27-B52E-BFEF4E58E73B}" destId="{22BA2164-7BAD-4E79-8B5A-7F2CB9938548}" srcOrd="0" destOrd="0" presId="urn:microsoft.com/office/officeart/2005/8/layout/process1"/>
    <dgm:cxn modelId="{D543495E-3E1A-4E7E-ADDE-6DC7AB4CCA4F}" type="presParOf" srcId="{68E9ED97-4CE3-44AC-9C9E-56B949B3B114}" destId="{C4CAC87E-BC1E-4777-9927-49499AA59907}" srcOrd="2" destOrd="0" presId="urn:microsoft.com/office/officeart/2005/8/layout/process1"/>
    <dgm:cxn modelId="{C3ACBF78-4080-4480-8BAC-BA26B7B9E57A}" type="presParOf" srcId="{68E9ED97-4CE3-44AC-9C9E-56B949B3B114}" destId="{3044DFCA-03AB-4A43-B7A4-78AA98F6E820}" srcOrd="3" destOrd="0" presId="urn:microsoft.com/office/officeart/2005/8/layout/process1"/>
    <dgm:cxn modelId="{BF810D08-7A7B-4CE4-9239-E65C23515341}" type="presParOf" srcId="{3044DFCA-03AB-4A43-B7A4-78AA98F6E820}" destId="{B4E31512-FABF-45B4-A59F-AFA6CE5C52F5}" srcOrd="0" destOrd="0" presId="urn:microsoft.com/office/officeart/2005/8/layout/process1"/>
    <dgm:cxn modelId="{6F8AB538-08A6-4A89-A9CD-FC97660A0949}" type="presParOf" srcId="{68E9ED97-4CE3-44AC-9C9E-56B949B3B114}" destId="{B5D0AEFB-5FAB-4762-B899-1B4D01F1A84F}" srcOrd="4" destOrd="0" presId="urn:microsoft.com/office/officeart/2005/8/layout/process1"/>
    <dgm:cxn modelId="{5E6336A9-3F98-4DEF-BA45-AB48978CD3C9}" type="presParOf" srcId="{68E9ED97-4CE3-44AC-9C9E-56B949B3B114}" destId="{20DD77F6-B2F8-410F-9AD6-AAE57F96972E}" srcOrd="5" destOrd="0" presId="urn:microsoft.com/office/officeart/2005/8/layout/process1"/>
    <dgm:cxn modelId="{7EA8DD0E-89AB-411E-A241-2CF47BD88327}" type="presParOf" srcId="{20DD77F6-B2F8-410F-9AD6-AAE57F96972E}" destId="{D84948E4-0914-4A92-BFE3-0E77E17A3A56}" srcOrd="0" destOrd="0" presId="urn:microsoft.com/office/officeart/2005/8/layout/process1"/>
    <dgm:cxn modelId="{BF9E3793-92BE-4FBA-A71B-E18EB9FB1C9B}" type="presParOf" srcId="{68E9ED97-4CE3-44AC-9C9E-56B949B3B114}" destId="{ECD44B35-1DE3-4A98-B0A0-EF7A0D593132}" srcOrd="6" destOrd="0" presId="urn:microsoft.com/office/officeart/2005/8/layout/process1"/>
    <dgm:cxn modelId="{2EC2834C-E3A3-4C8E-BC12-C08619218B77}" type="presParOf" srcId="{68E9ED97-4CE3-44AC-9C9E-56B949B3B114}" destId="{9328AA89-E440-4692-BD6D-3691B121F33D}" srcOrd="7" destOrd="0" presId="urn:microsoft.com/office/officeart/2005/8/layout/process1"/>
    <dgm:cxn modelId="{33379DF2-A5F9-4619-A489-146954F93771}" type="presParOf" srcId="{9328AA89-E440-4692-BD6D-3691B121F33D}" destId="{D693173D-7042-4209-96A8-987A72C17928}" srcOrd="0" destOrd="0" presId="urn:microsoft.com/office/officeart/2005/8/layout/process1"/>
    <dgm:cxn modelId="{A25E6D96-0739-419D-B172-5F2EF11028BE}" type="presParOf" srcId="{68E9ED97-4CE3-44AC-9C9E-56B949B3B114}" destId="{6FCFFA50-22CD-4E32-95D1-95D9D7F03BE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72BB1ED-867E-44B1-94C1-6F2331FF4D11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6497491C-54C4-49BA-9691-43D04247062E}">
      <dgm:prSet phldrT="[Texto]" custT="1"/>
      <dgm:spPr>
        <a:solidFill>
          <a:srgbClr val="3B3838"/>
        </a:solidFill>
        <a:ln>
          <a:solidFill>
            <a:srgbClr val="3B3838"/>
          </a:solidFill>
        </a:ln>
      </dgm:spPr>
      <dgm:t>
        <a:bodyPr/>
        <a:lstStyle/>
        <a:p>
          <a:r>
            <a:rPr lang="es-PE" sz="2400" b="1" dirty="0"/>
            <a:t>04/17</a:t>
          </a:r>
        </a:p>
      </dgm:t>
    </dgm:pt>
    <dgm:pt modelId="{D973CC7B-AD2F-4E40-9C65-BF72C910D25F}" type="parTrans" cxnId="{624F4E68-382F-438F-AD63-7F18928493FC}">
      <dgm:prSet/>
      <dgm:spPr/>
      <dgm:t>
        <a:bodyPr/>
        <a:lstStyle/>
        <a:p>
          <a:endParaRPr lang="es-PE" sz="2400"/>
        </a:p>
      </dgm:t>
    </dgm:pt>
    <dgm:pt modelId="{36C03E58-39BC-4028-A282-8F890A08122F}" type="sibTrans" cxnId="{624F4E68-382F-438F-AD63-7F18928493FC}">
      <dgm:prSet custT="1"/>
      <dgm:spPr/>
      <dgm:t>
        <a:bodyPr/>
        <a:lstStyle/>
        <a:p>
          <a:endParaRPr lang="es-PE" sz="2400"/>
        </a:p>
      </dgm:t>
    </dgm:pt>
    <dgm:pt modelId="{DEF2FA0F-9E0C-4008-AE01-C174523369C7}">
      <dgm:prSet phldrT="[Texto]" custT="1"/>
      <dgm:spPr/>
      <dgm:t>
        <a:bodyPr/>
        <a:lstStyle/>
        <a:p>
          <a:pPr algn="ctr"/>
          <a:r>
            <a:rPr lang="es-PE" sz="2400" b="1" u="none" dirty="0"/>
            <a:t>11/17</a:t>
          </a:r>
        </a:p>
      </dgm:t>
    </dgm:pt>
    <dgm:pt modelId="{2089EF9E-6AF8-4D7D-90E6-29460F933562}" type="parTrans" cxnId="{934A7405-D411-42B9-9BB8-95D4FCE1AA0F}">
      <dgm:prSet/>
      <dgm:spPr/>
      <dgm:t>
        <a:bodyPr/>
        <a:lstStyle/>
        <a:p>
          <a:endParaRPr lang="es-PE" sz="2400"/>
        </a:p>
      </dgm:t>
    </dgm:pt>
    <dgm:pt modelId="{F9FB5C9E-50AC-4381-A118-B1A6A2DE6EDF}" type="sibTrans" cxnId="{934A7405-D411-42B9-9BB8-95D4FCE1AA0F}">
      <dgm:prSet custT="1"/>
      <dgm:spPr/>
      <dgm:t>
        <a:bodyPr/>
        <a:lstStyle/>
        <a:p>
          <a:endParaRPr lang="es-PE" sz="2400"/>
        </a:p>
      </dgm:t>
    </dgm:pt>
    <dgm:pt modelId="{085080CE-1057-4A46-BD13-63F15DCE4462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PE" sz="2400" b="1" u="none" dirty="0"/>
            <a:t>01/18 – 12/20</a:t>
          </a:r>
        </a:p>
      </dgm:t>
    </dgm:pt>
    <dgm:pt modelId="{52FEA23B-4FC8-42C5-B220-9F556B308D71}" type="parTrans" cxnId="{74FF49D3-8011-4D7B-9829-26CC6C057DD9}">
      <dgm:prSet/>
      <dgm:spPr/>
      <dgm:t>
        <a:bodyPr/>
        <a:lstStyle/>
        <a:p>
          <a:endParaRPr lang="es-PE" sz="2400"/>
        </a:p>
      </dgm:t>
    </dgm:pt>
    <dgm:pt modelId="{7CC7B1FE-0C8E-4675-8747-B0961B27D613}" type="sibTrans" cxnId="{74FF49D3-8011-4D7B-9829-26CC6C057DD9}">
      <dgm:prSet custT="1"/>
      <dgm:spPr/>
      <dgm:t>
        <a:bodyPr/>
        <a:lstStyle/>
        <a:p>
          <a:endParaRPr lang="es-PE" sz="2400"/>
        </a:p>
      </dgm:t>
    </dgm:pt>
    <dgm:pt modelId="{CD40C048-6B2E-47CE-886B-B713C1722B1C}">
      <dgm:prSet phldrT="[Texto]" custT="1"/>
      <dgm:spPr/>
      <dgm:t>
        <a:bodyPr/>
        <a:lstStyle/>
        <a:p>
          <a:pPr algn="ctr"/>
          <a:r>
            <a:rPr lang="es-PE" sz="2400" b="1" u="none" dirty="0"/>
            <a:t>02/19 – 12/20</a:t>
          </a:r>
        </a:p>
      </dgm:t>
    </dgm:pt>
    <dgm:pt modelId="{BCE1833D-46C4-4741-A45D-8B28DA8C24F2}" type="parTrans" cxnId="{C38219E7-A8BB-4760-8811-F3C613FC8075}">
      <dgm:prSet/>
      <dgm:spPr/>
      <dgm:t>
        <a:bodyPr/>
        <a:lstStyle/>
        <a:p>
          <a:endParaRPr lang="es-PE" sz="2400"/>
        </a:p>
      </dgm:t>
    </dgm:pt>
    <dgm:pt modelId="{8A5174F9-2774-4CCD-A94A-EF8CFF4989D3}" type="sibTrans" cxnId="{C38219E7-A8BB-4760-8811-F3C613FC8075}">
      <dgm:prSet custT="1"/>
      <dgm:spPr/>
      <dgm:t>
        <a:bodyPr/>
        <a:lstStyle/>
        <a:p>
          <a:endParaRPr lang="es-PE" sz="2400"/>
        </a:p>
      </dgm:t>
    </dgm:pt>
    <dgm:pt modelId="{8F0A960C-B937-4096-A70C-0202C75283CA}">
      <dgm:prSet custT="1"/>
      <dgm:spPr>
        <a:solidFill>
          <a:srgbClr val="A80000"/>
        </a:solidFill>
      </dgm:spPr>
      <dgm:t>
        <a:bodyPr/>
        <a:lstStyle/>
        <a:p>
          <a:pPr algn="ctr"/>
          <a:r>
            <a:rPr lang="es-PE" sz="2400" b="1" u="none" dirty="0"/>
            <a:t>02/19 - …</a:t>
          </a:r>
        </a:p>
      </dgm:t>
    </dgm:pt>
    <dgm:pt modelId="{75B0226E-8A40-4372-96E0-FD0F77FA93C7}" type="parTrans" cxnId="{BE220F22-AD11-4BC8-8777-27CC1C75EE21}">
      <dgm:prSet/>
      <dgm:spPr/>
      <dgm:t>
        <a:bodyPr/>
        <a:lstStyle/>
        <a:p>
          <a:endParaRPr lang="es-PE" sz="2400"/>
        </a:p>
      </dgm:t>
    </dgm:pt>
    <dgm:pt modelId="{48B5773E-6EA4-4E91-900A-6A2257C4D915}" type="sibTrans" cxnId="{BE220F22-AD11-4BC8-8777-27CC1C75EE21}">
      <dgm:prSet/>
      <dgm:spPr/>
      <dgm:t>
        <a:bodyPr/>
        <a:lstStyle/>
        <a:p>
          <a:endParaRPr lang="es-PE" sz="2400"/>
        </a:p>
      </dgm:t>
    </dgm:pt>
    <dgm:pt modelId="{68E9ED97-4CE3-44AC-9C9E-56B949B3B114}" type="pres">
      <dgm:prSet presAssocID="{272BB1ED-867E-44B1-94C1-6F2331FF4D11}" presName="Name0" presStyleCnt="0">
        <dgm:presLayoutVars>
          <dgm:dir/>
          <dgm:resizeHandles val="exact"/>
        </dgm:presLayoutVars>
      </dgm:prSet>
      <dgm:spPr/>
    </dgm:pt>
    <dgm:pt modelId="{49EA98DB-7B61-4F8B-80FA-88C70B3EA7D8}" type="pres">
      <dgm:prSet presAssocID="{6497491C-54C4-49BA-9691-43D04247062E}" presName="node" presStyleLbl="node1" presStyleIdx="0" presStyleCnt="5" custScaleX="272010" custScaleY="17606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2D8072E-1DCA-4B27-B52E-BFEF4E58E73B}" type="pres">
      <dgm:prSet presAssocID="{36C03E58-39BC-4028-A282-8F890A08122F}" presName="sibTrans" presStyleLbl="sibTrans2D1" presStyleIdx="0" presStyleCnt="4"/>
      <dgm:spPr/>
      <dgm:t>
        <a:bodyPr/>
        <a:lstStyle/>
        <a:p>
          <a:endParaRPr lang="es-PE"/>
        </a:p>
      </dgm:t>
    </dgm:pt>
    <dgm:pt modelId="{22BA2164-7BAD-4E79-8B5A-7F2CB9938548}" type="pres">
      <dgm:prSet presAssocID="{36C03E58-39BC-4028-A282-8F890A08122F}" presName="connectorText" presStyleLbl="sibTrans2D1" presStyleIdx="0" presStyleCnt="4"/>
      <dgm:spPr/>
      <dgm:t>
        <a:bodyPr/>
        <a:lstStyle/>
        <a:p>
          <a:endParaRPr lang="es-PE"/>
        </a:p>
      </dgm:t>
    </dgm:pt>
    <dgm:pt modelId="{C4CAC87E-BC1E-4777-9927-49499AA59907}" type="pres">
      <dgm:prSet presAssocID="{DEF2FA0F-9E0C-4008-AE01-C174523369C7}" presName="node" presStyleLbl="node1" presStyleIdx="1" presStyleCnt="5" custScaleX="280322" custScaleY="176065" custLinFactNeighborX="-897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044DFCA-03AB-4A43-B7A4-78AA98F6E820}" type="pres">
      <dgm:prSet presAssocID="{F9FB5C9E-50AC-4381-A118-B1A6A2DE6EDF}" presName="sibTrans" presStyleLbl="sibTrans2D1" presStyleIdx="1" presStyleCnt="4"/>
      <dgm:spPr/>
      <dgm:t>
        <a:bodyPr/>
        <a:lstStyle/>
        <a:p>
          <a:endParaRPr lang="es-PE"/>
        </a:p>
      </dgm:t>
    </dgm:pt>
    <dgm:pt modelId="{B4E31512-FABF-45B4-A59F-AFA6CE5C52F5}" type="pres">
      <dgm:prSet presAssocID="{F9FB5C9E-50AC-4381-A118-B1A6A2DE6EDF}" presName="connectorText" presStyleLbl="sibTrans2D1" presStyleIdx="1" presStyleCnt="4"/>
      <dgm:spPr/>
      <dgm:t>
        <a:bodyPr/>
        <a:lstStyle/>
        <a:p>
          <a:endParaRPr lang="es-PE"/>
        </a:p>
      </dgm:t>
    </dgm:pt>
    <dgm:pt modelId="{B5D0AEFB-5FAB-4762-B899-1B4D01F1A84F}" type="pres">
      <dgm:prSet presAssocID="{085080CE-1057-4A46-BD13-63F15DCE4462}" presName="node" presStyleLbl="node1" presStyleIdx="2" presStyleCnt="5" custScaleX="276168" custScaleY="176065" custLinFactNeighborX="-286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0DD77F6-B2F8-410F-9AD6-AAE57F96972E}" type="pres">
      <dgm:prSet presAssocID="{7CC7B1FE-0C8E-4675-8747-B0961B27D613}" presName="sibTrans" presStyleLbl="sibTrans2D1" presStyleIdx="2" presStyleCnt="4"/>
      <dgm:spPr/>
      <dgm:t>
        <a:bodyPr/>
        <a:lstStyle/>
        <a:p>
          <a:endParaRPr lang="es-PE"/>
        </a:p>
      </dgm:t>
    </dgm:pt>
    <dgm:pt modelId="{D84948E4-0914-4A92-BFE3-0E77E17A3A56}" type="pres">
      <dgm:prSet presAssocID="{7CC7B1FE-0C8E-4675-8747-B0961B27D613}" presName="connectorText" presStyleLbl="sibTrans2D1" presStyleIdx="2" presStyleCnt="4"/>
      <dgm:spPr/>
      <dgm:t>
        <a:bodyPr/>
        <a:lstStyle/>
        <a:p>
          <a:endParaRPr lang="es-PE"/>
        </a:p>
      </dgm:t>
    </dgm:pt>
    <dgm:pt modelId="{ECD44B35-1DE3-4A98-B0A0-EF7A0D593132}" type="pres">
      <dgm:prSet presAssocID="{CD40C048-6B2E-47CE-886B-B713C1722B1C}" presName="node" presStyleLbl="node1" presStyleIdx="3" presStyleCnt="5" custScaleX="277684" custScaleY="176065" custLinFactNeighborX="-818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328AA89-E440-4692-BD6D-3691B121F33D}" type="pres">
      <dgm:prSet presAssocID="{8A5174F9-2774-4CCD-A94A-EF8CFF4989D3}" presName="sibTrans" presStyleLbl="sibTrans2D1" presStyleIdx="3" presStyleCnt="4" custScaleX="141755"/>
      <dgm:spPr/>
      <dgm:t>
        <a:bodyPr/>
        <a:lstStyle/>
        <a:p>
          <a:endParaRPr lang="es-PE"/>
        </a:p>
      </dgm:t>
    </dgm:pt>
    <dgm:pt modelId="{D693173D-7042-4209-96A8-987A72C17928}" type="pres">
      <dgm:prSet presAssocID="{8A5174F9-2774-4CCD-A94A-EF8CFF4989D3}" presName="connectorText" presStyleLbl="sibTrans2D1" presStyleIdx="3" presStyleCnt="4"/>
      <dgm:spPr/>
      <dgm:t>
        <a:bodyPr/>
        <a:lstStyle/>
        <a:p>
          <a:endParaRPr lang="es-PE"/>
        </a:p>
      </dgm:t>
    </dgm:pt>
    <dgm:pt modelId="{6FCFFA50-22CD-4E32-95D1-95D9D7F03BEC}" type="pres">
      <dgm:prSet presAssocID="{8F0A960C-B937-4096-A70C-0202C75283CA}" presName="node" presStyleLbl="node1" presStyleIdx="4" presStyleCnt="5" custScaleX="283909" custScaleY="176065" custLinFactNeighborX="-3221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07EB9E6A-5122-4FB5-9751-EFC9E2290036}" type="presOf" srcId="{F9FB5C9E-50AC-4381-A118-B1A6A2DE6EDF}" destId="{3044DFCA-03AB-4A43-B7A4-78AA98F6E820}" srcOrd="0" destOrd="0" presId="urn:microsoft.com/office/officeart/2005/8/layout/process1"/>
    <dgm:cxn modelId="{72DDA5EC-EDFA-4CCC-84EF-242FD333488C}" type="presOf" srcId="{7CC7B1FE-0C8E-4675-8747-B0961B27D613}" destId="{D84948E4-0914-4A92-BFE3-0E77E17A3A56}" srcOrd="1" destOrd="0" presId="urn:microsoft.com/office/officeart/2005/8/layout/process1"/>
    <dgm:cxn modelId="{8FE7144C-8C60-4F10-86AD-5E8BDD53865C}" type="presOf" srcId="{272BB1ED-867E-44B1-94C1-6F2331FF4D11}" destId="{68E9ED97-4CE3-44AC-9C9E-56B949B3B114}" srcOrd="0" destOrd="0" presId="urn:microsoft.com/office/officeart/2005/8/layout/process1"/>
    <dgm:cxn modelId="{00884B05-5808-4290-B192-38B488277959}" type="presOf" srcId="{F9FB5C9E-50AC-4381-A118-B1A6A2DE6EDF}" destId="{B4E31512-FABF-45B4-A59F-AFA6CE5C52F5}" srcOrd="1" destOrd="0" presId="urn:microsoft.com/office/officeart/2005/8/layout/process1"/>
    <dgm:cxn modelId="{81CCD3C7-605B-4E7F-B07D-D8BF98CC5E53}" type="presOf" srcId="{DEF2FA0F-9E0C-4008-AE01-C174523369C7}" destId="{C4CAC87E-BC1E-4777-9927-49499AA59907}" srcOrd="0" destOrd="0" presId="urn:microsoft.com/office/officeart/2005/8/layout/process1"/>
    <dgm:cxn modelId="{624F4E68-382F-438F-AD63-7F18928493FC}" srcId="{272BB1ED-867E-44B1-94C1-6F2331FF4D11}" destId="{6497491C-54C4-49BA-9691-43D04247062E}" srcOrd="0" destOrd="0" parTransId="{D973CC7B-AD2F-4E40-9C65-BF72C910D25F}" sibTransId="{36C03E58-39BC-4028-A282-8F890A08122F}"/>
    <dgm:cxn modelId="{934A7405-D411-42B9-9BB8-95D4FCE1AA0F}" srcId="{272BB1ED-867E-44B1-94C1-6F2331FF4D11}" destId="{DEF2FA0F-9E0C-4008-AE01-C174523369C7}" srcOrd="1" destOrd="0" parTransId="{2089EF9E-6AF8-4D7D-90E6-29460F933562}" sibTransId="{F9FB5C9E-50AC-4381-A118-B1A6A2DE6EDF}"/>
    <dgm:cxn modelId="{C75A00DF-1A31-42D5-8882-4CF92CD0EC5A}" type="presOf" srcId="{36C03E58-39BC-4028-A282-8F890A08122F}" destId="{12D8072E-1DCA-4B27-B52E-BFEF4E58E73B}" srcOrd="0" destOrd="0" presId="urn:microsoft.com/office/officeart/2005/8/layout/process1"/>
    <dgm:cxn modelId="{39992B04-1477-47F2-94A6-476A72FFCC2B}" type="presOf" srcId="{8A5174F9-2774-4CCD-A94A-EF8CFF4989D3}" destId="{D693173D-7042-4209-96A8-987A72C17928}" srcOrd="1" destOrd="0" presId="urn:microsoft.com/office/officeart/2005/8/layout/process1"/>
    <dgm:cxn modelId="{7B879089-3E39-4025-8D6F-79A1FD72105E}" type="presOf" srcId="{36C03E58-39BC-4028-A282-8F890A08122F}" destId="{22BA2164-7BAD-4E79-8B5A-7F2CB9938548}" srcOrd="1" destOrd="0" presId="urn:microsoft.com/office/officeart/2005/8/layout/process1"/>
    <dgm:cxn modelId="{C38219E7-A8BB-4760-8811-F3C613FC8075}" srcId="{272BB1ED-867E-44B1-94C1-6F2331FF4D11}" destId="{CD40C048-6B2E-47CE-886B-B713C1722B1C}" srcOrd="3" destOrd="0" parTransId="{BCE1833D-46C4-4741-A45D-8B28DA8C24F2}" sibTransId="{8A5174F9-2774-4CCD-A94A-EF8CFF4989D3}"/>
    <dgm:cxn modelId="{9549057D-9264-4AFB-AC89-F7F9BAE4C079}" type="presOf" srcId="{7CC7B1FE-0C8E-4675-8747-B0961B27D613}" destId="{20DD77F6-B2F8-410F-9AD6-AAE57F96972E}" srcOrd="0" destOrd="0" presId="urn:microsoft.com/office/officeart/2005/8/layout/process1"/>
    <dgm:cxn modelId="{BE220F22-AD11-4BC8-8777-27CC1C75EE21}" srcId="{272BB1ED-867E-44B1-94C1-6F2331FF4D11}" destId="{8F0A960C-B937-4096-A70C-0202C75283CA}" srcOrd="4" destOrd="0" parTransId="{75B0226E-8A40-4372-96E0-FD0F77FA93C7}" sibTransId="{48B5773E-6EA4-4E91-900A-6A2257C4D915}"/>
    <dgm:cxn modelId="{D3BEB081-BC15-4167-96FB-D6ABA878416E}" type="presOf" srcId="{085080CE-1057-4A46-BD13-63F15DCE4462}" destId="{B5D0AEFB-5FAB-4762-B899-1B4D01F1A84F}" srcOrd="0" destOrd="0" presId="urn:microsoft.com/office/officeart/2005/8/layout/process1"/>
    <dgm:cxn modelId="{74FF49D3-8011-4D7B-9829-26CC6C057DD9}" srcId="{272BB1ED-867E-44B1-94C1-6F2331FF4D11}" destId="{085080CE-1057-4A46-BD13-63F15DCE4462}" srcOrd="2" destOrd="0" parTransId="{52FEA23B-4FC8-42C5-B220-9F556B308D71}" sibTransId="{7CC7B1FE-0C8E-4675-8747-B0961B27D613}"/>
    <dgm:cxn modelId="{964CDA9C-9D71-49D5-ABA7-42D9C7596CBE}" type="presOf" srcId="{8A5174F9-2774-4CCD-A94A-EF8CFF4989D3}" destId="{9328AA89-E440-4692-BD6D-3691B121F33D}" srcOrd="0" destOrd="0" presId="urn:microsoft.com/office/officeart/2005/8/layout/process1"/>
    <dgm:cxn modelId="{147C4826-7CD1-4CEB-94C1-9FB99A9605BC}" type="presOf" srcId="{CD40C048-6B2E-47CE-886B-B713C1722B1C}" destId="{ECD44B35-1DE3-4A98-B0A0-EF7A0D593132}" srcOrd="0" destOrd="0" presId="urn:microsoft.com/office/officeart/2005/8/layout/process1"/>
    <dgm:cxn modelId="{731C6B39-1D66-45B3-A041-DE30E40ADC22}" type="presOf" srcId="{8F0A960C-B937-4096-A70C-0202C75283CA}" destId="{6FCFFA50-22CD-4E32-95D1-95D9D7F03BEC}" srcOrd="0" destOrd="0" presId="urn:microsoft.com/office/officeart/2005/8/layout/process1"/>
    <dgm:cxn modelId="{02637F5B-AD72-4CDC-900D-9DA6BE425461}" type="presOf" srcId="{6497491C-54C4-49BA-9691-43D04247062E}" destId="{49EA98DB-7B61-4F8B-80FA-88C70B3EA7D8}" srcOrd="0" destOrd="0" presId="urn:microsoft.com/office/officeart/2005/8/layout/process1"/>
    <dgm:cxn modelId="{350CFB08-08EF-4C40-A1C5-1EDA72CCAB85}" type="presParOf" srcId="{68E9ED97-4CE3-44AC-9C9E-56B949B3B114}" destId="{49EA98DB-7B61-4F8B-80FA-88C70B3EA7D8}" srcOrd="0" destOrd="0" presId="urn:microsoft.com/office/officeart/2005/8/layout/process1"/>
    <dgm:cxn modelId="{9EB2019E-8093-4065-B485-B6FF42D30F5D}" type="presParOf" srcId="{68E9ED97-4CE3-44AC-9C9E-56B949B3B114}" destId="{12D8072E-1DCA-4B27-B52E-BFEF4E58E73B}" srcOrd="1" destOrd="0" presId="urn:microsoft.com/office/officeart/2005/8/layout/process1"/>
    <dgm:cxn modelId="{D5D5B25B-DBD1-47D6-B5E5-548939E4CAA7}" type="presParOf" srcId="{12D8072E-1DCA-4B27-B52E-BFEF4E58E73B}" destId="{22BA2164-7BAD-4E79-8B5A-7F2CB9938548}" srcOrd="0" destOrd="0" presId="urn:microsoft.com/office/officeart/2005/8/layout/process1"/>
    <dgm:cxn modelId="{31E13C95-C566-4CC2-BD70-20607618045B}" type="presParOf" srcId="{68E9ED97-4CE3-44AC-9C9E-56B949B3B114}" destId="{C4CAC87E-BC1E-4777-9927-49499AA59907}" srcOrd="2" destOrd="0" presId="urn:microsoft.com/office/officeart/2005/8/layout/process1"/>
    <dgm:cxn modelId="{E69BCCD2-F93F-4473-BD71-84FD359EE28A}" type="presParOf" srcId="{68E9ED97-4CE3-44AC-9C9E-56B949B3B114}" destId="{3044DFCA-03AB-4A43-B7A4-78AA98F6E820}" srcOrd="3" destOrd="0" presId="urn:microsoft.com/office/officeart/2005/8/layout/process1"/>
    <dgm:cxn modelId="{89B0F74C-FB18-476A-83FB-E2CD32896E82}" type="presParOf" srcId="{3044DFCA-03AB-4A43-B7A4-78AA98F6E820}" destId="{B4E31512-FABF-45B4-A59F-AFA6CE5C52F5}" srcOrd="0" destOrd="0" presId="urn:microsoft.com/office/officeart/2005/8/layout/process1"/>
    <dgm:cxn modelId="{0E659161-D635-4850-8A3A-9B9544A2B65E}" type="presParOf" srcId="{68E9ED97-4CE3-44AC-9C9E-56B949B3B114}" destId="{B5D0AEFB-5FAB-4762-B899-1B4D01F1A84F}" srcOrd="4" destOrd="0" presId="urn:microsoft.com/office/officeart/2005/8/layout/process1"/>
    <dgm:cxn modelId="{79E41134-4D9A-4DB7-B994-045A1C4BBB17}" type="presParOf" srcId="{68E9ED97-4CE3-44AC-9C9E-56B949B3B114}" destId="{20DD77F6-B2F8-410F-9AD6-AAE57F96972E}" srcOrd="5" destOrd="0" presId="urn:microsoft.com/office/officeart/2005/8/layout/process1"/>
    <dgm:cxn modelId="{46A4AD31-7CE4-4A03-A537-B1365A38215F}" type="presParOf" srcId="{20DD77F6-B2F8-410F-9AD6-AAE57F96972E}" destId="{D84948E4-0914-4A92-BFE3-0E77E17A3A56}" srcOrd="0" destOrd="0" presId="urn:microsoft.com/office/officeart/2005/8/layout/process1"/>
    <dgm:cxn modelId="{A7D1CFF8-BFFD-47A8-A771-0BFAA73E0E65}" type="presParOf" srcId="{68E9ED97-4CE3-44AC-9C9E-56B949B3B114}" destId="{ECD44B35-1DE3-4A98-B0A0-EF7A0D593132}" srcOrd="6" destOrd="0" presId="urn:microsoft.com/office/officeart/2005/8/layout/process1"/>
    <dgm:cxn modelId="{148F217F-BF6F-4794-8F31-F8F46E942120}" type="presParOf" srcId="{68E9ED97-4CE3-44AC-9C9E-56B949B3B114}" destId="{9328AA89-E440-4692-BD6D-3691B121F33D}" srcOrd="7" destOrd="0" presId="urn:microsoft.com/office/officeart/2005/8/layout/process1"/>
    <dgm:cxn modelId="{7CD57609-54BE-4D64-9C3E-46EEBE250CA0}" type="presParOf" srcId="{9328AA89-E440-4692-BD6D-3691B121F33D}" destId="{D693173D-7042-4209-96A8-987A72C17928}" srcOrd="0" destOrd="0" presId="urn:microsoft.com/office/officeart/2005/8/layout/process1"/>
    <dgm:cxn modelId="{E467F4FB-BB95-42A7-9506-20B06D8E83B2}" type="presParOf" srcId="{68E9ED97-4CE3-44AC-9C9E-56B949B3B114}" destId="{6FCFFA50-22CD-4E32-95D1-95D9D7F03BE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FA594-BF54-45F8-B24B-21E6F169D16C}" type="doc">
      <dgm:prSet loTypeId="urn:microsoft.com/office/officeart/2005/8/layout/hierarchy3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DDE7D300-5DF2-417F-8992-911865E216ED}">
      <dgm:prSet phldrT="[Texto]" custT="1"/>
      <dgm:spPr/>
      <dgm:t>
        <a:bodyPr/>
        <a:lstStyle/>
        <a:p>
          <a:r>
            <a:rPr lang="es-PE" sz="2400" dirty="0"/>
            <a:t>Ausencia de un </a:t>
          </a:r>
          <a:r>
            <a:rPr lang="es-PE" sz="2400" b="1" dirty="0">
              <a:solidFill>
                <a:schemeClr val="bg1"/>
              </a:solidFill>
            </a:rPr>
            <a:t>registro orientado a la </a:t>
          </a:r>
          <a:r>
            <a:rPr lang="es-PE" sz="2400" b="1" dirty="0" smtClean="0">
              <a:solidFill>
                <a:schemeClr val="bg1"/>
              </a:solidFill>
            </a:rPr>
            <a:t>IE</a:t>
          </a:r>
          <a:endParaRPr lang="es-PE" sz="2400" b="1" i="0" dirty="0">
            <a:solidFill>
              <a:schemeClr val="bg1"/>
            </a:solidFill>
          </a:endParaRPr>
        </a:p>
      </dgm:t>
    </dgm:pt>
    <dgm:pt modelId="{E5FA026C-6D11-4915-B3F1-C663257863C3}" type="parTrans" cxnId="{A5A1525A-F49F-4C5D-8912-5D5663A85D82}">
      <dgm:prSet/>
      <dgm:spPr/>
      <dgm:t>
        <a:bodyPr/>
        <a:lstStyle/>
        <a:p>
          <a:endParaRPr lang="es-PE" sz="2000"/>
        </a:p>
      </dgm:t>
    </dgm:pt>
    <dgm:pt modelId="{EB0E3463-0232-4B61-B163-00003FAEF0CB}" type="sibTrans" cxnId="{A5A1525A-F49F-4C5D-8912-5D5663A85D82}">
      <dgm:prSet/>
      <dgm:spPr/>
      <dgm:t>
        <a:bodyPr/>
        <a:lstStyle/>
        <a:p>
          <a:endParaRPr lang="es-PE" sz="2000"/>
        </a:p>
      </dgm:t>
    </dgm:pt>
    <dgm:pt modelId="{BF55C886-ACAB-4D0D-9F39-26AD991CDA76}">
      <dgm:prSet phldrT="[Texto]" custT="1"/>
      <dgm:spPr/>
      <dgm:t>
        <a:bodyPr/>
        <a:lstStyle/>
        <a:p>
          <a:r>
            <a:rPr lang="es-PE" sz="2000" b="0" i="0" dirty="0"/>
            <a:t>Padrón de servicios educativos vs Padrón de </a:t>
          </a:r>
          <a:r>
            <a:rPr lang="es-PE" sz="2000" b="0" i="0" dirty="0" smtClean="0"/>
            <a:t>IIEE</a:t>
          </a:r>
          <a:endParaRPr lang="es-PE" sz="2000" b="0" i="0" dirty="0"/>
        </a:p>
      </dgm:t>
    </dgm:pt>
    <dgm:pt modelId="{0608D1C3-6113-4FE0-942F-664B66EA41A4}" type="parTrans" cxnId="{CE40A6B3-B5DC-422F-8BFC-D6E1BD77ED86}">
      <dgm:prSet/>
      <dgm:spPr/>
      <dgm:t>
        <a:bodyPr/>
        <a:lstStyle/>
        <a:p>
          <a:endParaRPr lang="es-PE"/>
        </a:p>
      </dgm:t>
    </dgm:pt>
    <dgm:pt modelId="{74E84C89-C937-4622-A38B-EB093B829CEB}" type="sibTrans" cxnId="{CE40A6B3-B5DC-422F-8BFC-D6E1BD77ED86}">
      <dgm:prSet/>
      <dgm:spPr/>
      <dgm:t>
        <a:bodyPr/>
        <a:lstStyle/>
        <a:p>
          <a:endParaRPr lang="es-PE"/>
        </a:p>
      </dgm:t>
    </dgm:pt>
    <dgm:pt modelId="{C62BEC27-7F79-4A70-89FC-EC0559ECE0FF}">
      <dgm:prSet phldrT="[Texto]" custT="1"/>
      <dgm:spPr/>
      <dgm:t>
        <a:bodyPr/>
        <a:lstStyle/>
        <a:p>
          <a:r>
            <a:rPr lang="es-PE" sz="2000" b="0" i="0" dirty="0"/>
            <a:t>No se puede cumplir con la gestión de la educación </a:t>
          </a:r>
          <a:r>
            <a:rPr lang="es-PE" sz="2000" b="0" i="0" dirty="0" smtClean="0"/>
            <a:t>con </a:t>
          </a:r>
          <a:r>
            <a:rPr lang="es-PE" sz="2000" b="0" i="0" dirty="0"/>
            <a:t>base en la </a:t>
          </a:r>
          <a:r>
            <a:rPr lang="es-PE" sz="2000" b="0" i="0" dirty="0" smtClean="0"/>
            <a:t>IE </a:t>
          </a:r>
          <a:r>
            <a:rPr lang="es-PE" sz="2000" b="0" i="0" dirty="0"/>
            <a:t>(Art. 66 de la LGE).</a:t>
          </a:r>
        </a:p>
      </dgm:t>
    </dgm:pt>
    <dgm:pt modelId="{0FFE0AC4-BFFB-49B4-B5BA-EFF93BC54862}" type="parTrans" cxnId="{B80660B6-0B44-4081-9D51-6248EA52A213}">
      <dgm:prSet/>
      <dgm:spPr/>
      <dgm:t>
        <a:bodyPr/>
        <a:lstStyle/>
        <a:p>
          <a:endParaRPr lang="es-PE"/>
        </a:p>
      </dgm:t>
    </dgm:pt>
    <dgm:pt modelId="{D10D28A7-5F14-4B3D-9518-1A1C0251D7D6}" type="sibTrans" cxnId="{B80660B6-0B44-4081-9D51-6248EA52A213}">
      <dgm:prSet/>
      <dgm:spPr/>
      <dgm:t>
        <a:bodyPr/>
        <a:lstStyle/>
        <a:p>
          <a:endParaRPr lang="es-PE"/>
        </a:p>
      </dgm:t>
    </dgm:pt>
    <dgm:pt modelId="{61F68934-13B1-4A56-A10C-ABA9DDCDFD52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PE" sz="2400" dirty="0"/>
            <a:t>Ausencia de </a:t>
          </a:r>
          <a:r>
            <a:rPr lang="es-PE" sz="2400" b="1" dirty="0"/>
            <a:t>definiciones operativas</a:t>
          </a:r>
        </a:p>
      </dgm:t>
    </dgm:pt>
    <dgm:pt modelId="{85615D83-07AC-45D3-AAF0-655BF2071962}" type="sibTrans" cxnId="{6A22856F-9AE1-4780-A5E9-1AF58CB24D16}">
      <dgm:prSet/>
      <dgm:spPr/>
      <dgm:t>
        <a:bodyPr/>
        <a:lstStyle/>
        <a:p>
          <a:endParaRPr lang="es-PE" sz="2000"/>
        </a:p>
      </dgm:t>
    </dgm:pt>
    <dgm:pt modelId="{E5626A12-F57C-4FC8-B968-75C37C7A59AC}" type="parTrans" cxnId="{6A22856F-9AE1-4780-A5E9-1AF58CB24D16}">
      <dgm:prSet/>
      <dgm:spPr/>
      <dgm:t>
        <a:bodyPr/>
        <a:lstStyle/>
        <a:p>
          <a:endParaRPr lang="es-PE" sz="2000"/>
        </a:p>
      </dgm:t>
    </dgm:pt>
    <dgm:pt modelId="{6A58A45B-2E66-49F8-BDBC-D20D7C7FCFAD}" type="pres">
      <dgm:prSet presAssocID="{95AFA594-BF54-45F8-B24B-21E6F169D1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93486375-F14E-4FFF-8982-13FAEDCB40FE}" type="pres">
      <dgm:prSet presAssocID="{61F68934-13B1-4A56-A10C-ABA9DDCDFD52}" presName="root" presStyleCnt="0"/>
      <dgm:spPr/>
    </dgm:pt>
    <dgm:pt modelId="{F2876700-5539-4246-8949-CB9CB66801B6}" type="pres">
      <dgm:prSet presAssocID="{61F68934-13B1-4A56-A10C-ABA9DDCDFD52}" presName="rootComposite" presStyleCnt="0"/>
      <dgm:spPr/>
    </dgm:pt>
    <dgm:pt modelId="{957D34D8-B50D-4DF2-B44D-3C866D7AB61B}" type="pres">
      <dgm:prSet presAssocID="{61F68934-13B1-4A56-A10C-ABA9DDCDFD52}" presName="rootText" presStyleLbl="node1" presStyleIdx="0" presStyleCnt="2"/>
      <dgm:spPr/>
      <dgm:t>
        <a:bodyPr/>
        <a:lstStyle/>
        <a:p>
          <a:endParaRPr lang="es-PE"/>
        </a:p>
      </dgm:t>
    </dgm:pt>
    <dgm:pt modelId="{F1E15F85-2B97-4796-87DB-BEB0891EF2AB}" type="pres">
      <dgm:prSet presAssocID="{61F68934-13B1-4A56-A10C-ABA9DDCDFD52}" presName="rootConnector" presStyleLbl="node1" presStyleIdx="0" presStyleCnt="2"/>
      <dgm:spPr/>
      <dgm:t>
        <a:bodyPr/>
        <a:lstStyle/>
        <a:p>
          <a:endParaRPr lang="es-PE"/>
        </a:p>
      </dgm:t>
    </dgm:pt>
    <dgm:pt modelId="{751579A1-54A5-4FB8-8752-3FE5E8C69D0E}" type="pres">
      <dgm:prSet presAssocID="{61F68934-13B1-4A56-A10C-ABA9DDCDFD52}" presName="childShape" presStyleCnt="0"/>
      <dgm:spPr/>
    </dgm:pt>
    <dgm:pt modelId="{3526420E-B0DA-473B-87F0-763532AACCE2}" type="pres">
      <dgm:prSet presAssocID="{0FFE0AC4-BFFB-49B4-B5BA-EFF93BC54862}" presName="Name13" presStyleLbl="parChTrans1D2" presStyleIdx="0" presStyleCnt="2"/>
      <dgm:spPr/>
      <dgm:t>
        <a:bodyPr/>
        <a:lstStyle/>
        <a:p>
          <a:endParaRPr lang="es-PE"/>
        </a:p>
      </dgm:t>
    </dgm:pt>
    <dgm:pt modelId="{0CBFD37A-E81E-4E2B-A5D1-0C4364EA88BA}" type="pres">
      <dgm:prSet presAssocID="{C62BEC27-7F79-4A70-89FC-EC0559ECE0FF}" presName="childText" presStyleLbl="bgAcc1" presStyleIdx="0" presStyleCnt="2" custScaleY="15946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2029943-3EB4-41CD-8BA5-20664EBC878C}" type="pres">
      <dgm:prSet presAssocID="{DDE7D300-5DF2-417F-8992-911865E216ED}" presName="root" presStyleCnt="0"/>
      <dgm:spPr/>
    </dgm:pt>
    <dgm:pt modelId="{1301A7E9-C20A-491B-AA73-94D40E541164}" type="pres">
      <dgm:prSet presAssocID="{DDE7D300-5DF2-417F-8992-911865E216ED}" presName="rootComposite" presStyleCnt="0"/>
      <dgm:spPr/>
    </dgm:pt>
    <dgm:pt modelId="{93E36065-DEB4-4BB7-99AA-8D33D7C18469}" type="pres">
      <dgm:prSet presAssocID="{DDE7D300-5DF2-417F-8992-911865E216ED}" presName="rootText" presStyleLbl="node1" presStyleIdx="1" presStyleCnt="2" custLinFactNeighborX="-8208"/>
      <dgm:spPr/>
      <dgm:t>
        <a:bodyPr/>
        <a:lstStyle/>
        <a:p>
          <a:endParaRPr lang="es-PE"/>
        </a:p>
      </dgm:t>
    </dgm:pt>
    <dgm:pt modelId="{1542F24F-38B9-4797-B772-DEC44932BDEA}" type="pres">
      <dgm:prSet presAssocID="{DDE7D300-5DF2-417F-8992-911865E216ED}" presName="rootConnector" presStyleLbl="node1" presStyleIdx="1" presStyleCnt="2"/>
      <dgm:spPr/>
      <dgm:t>
        <a:bodyPr/>
        <a:lstStyle/>
        <a:p>
          <a:endParaRPr lang="es-PE"/>
        </a:p>
      </dgm:t>
    </dgm:pt>
    <dgm:pt modelId="{9B332D79-5D48-4A5B-86FC-B9263AF5FABD}" type="pres">
      <dgm:prSet presAssocID="{DDE7D300-5DF2-417F-8992-911865E216ED}" presName="childShape" presStyleCnt="0"/>
      <dgm:spPr/>
    </dgm:pt>
    <dgm:pt modelId="{14573E80-1E0F-46D4-8892-B63884C5F142}" type="pres">
      <dgm:prSet presAssocID="{0608D1C3-6113-4FE0-942F-664B66EA41A4}" presName="Name13" presStyleLbl="parChTrans1D2" presStyleIdx="1" presStyleCnt="2"/>
      <dgm:spPr/>
      <dgm:t>
        <a:bodyPr/>
        <a:lstStyle/>
        <a:p>
          <a:endParaRPr lang="es-PE"/>
        </a:p>
      </dgm:t>
    </dgm:pt>
    <dgm:pt modelId="{8F6D97BF-B1AD-4916-A034-68E05D1DB74C}" type="pres">
      <dgm:prSet presAssocID="{BF55C886-ACAB-4D0D-9F39-26AD991CDA76}" presName="childText" presStyleLbl="bgAcc1" presStyleIdx="1" presStyleCnt="2" custScaleY="159468" custLinFactNeighborX="-1024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CE40A6B3-B5DC-422F-8BFC-D6E1BD77ED86}" srcId="{DDE7D300-5DF2-417F-8992-911865E216ED}" destId="{BF55C886-ACAB-4D0D-9F39-26AD991CDA76}" srcOrd="0" destOrd="0" parTransId="{0608D1C3-6113-4FE0-942F-664B66EA41A4}" sibTransId="{74E84C89-C937-4622-A38B-EB093B829CEB}"/>
    <dgm:cxn modelId="{B80660B6-0B44-4081-9D51-6248EA52A213}" srcId="{61F68934-13B1-4A56-A10C-ABA9DDCDFD52}" destId="{C62BEC27-7F79-4A70-89FC-EC0559ECE0FF}" srcOrd="0" destOrd="0" parTransId="{0FFE0AC4-BFFB-49B4-B5BA-EFF93BC54862}" sibTransId="{D10D28A7-5F14-4B3D-9518-1A1C0251D7D6}"/>
    <dgm:cxn modelId="{90926CC0-0D2B-4F7D-8CB9-1EA53F2CC63B}" type="presOf" srcId="{DDE7D300-5DF2-417F-8992-911865E216ED}" destId="{1542F24F-38B9-4797-B772-DEC44932BDEA}" srcOrd="1" destOrd="0" presId="urn:microsoft.com/office/officeart/2005/8/layout/hierarchy3"/>
    <dgm:cxn modelId="{E1FAE216-CC10-4C86-9EC5-7BE564569122}" type="presOf" srcId="{0608D1C3-6113-4FE0-942F-664B66EA41A4}" destId="{14573E80-1E0F-46D4-8892-B63884C5F142}" srcOrd="0" destOrd="0" presId="urn:microsoft.com/office/officeart/2005/8/layout/hierarchy3"/>
    <dgm:cxn modelId="{30E8A20E-223E-419E-9240-E8D08FDE5D92}" type="presOf" srcId="{BF55C886-ACAB-4D0D-9F39-26AD991CDA76}" destId="{8F6D97BF-B1AD-4916-A034-68E05D1DB74C}" srcOrd="0" destOrd="0" presId="urn:microsoft.com/office/officeart/2005/8/layout/hierarchy3"/>
    <dgm:cxn modelId="{E98782B9-2243-449D-B06E-CEB70B2533B3}" type="presOf" srcId="{DDE7D300-5DF2-417F-8992-911865E216ED}" destId="{93E36065-DEB4-4BB7-99AA-8D33D7C18469}" srcOrd="0" destOrd="0" presId="urn:microsoft.com/office/officeart/2005/8/layout/hierarchy3"/>
    <dgm:cxn modelId="{A5A1525A-F49F-4C5D-8912-5D5663A85D82}" srcId="{95AFA594-BF54-45F8-B24B-21E6F169D16C}" destId="{DDE7D300-5DF2-417F-8992-911865E216ED}" srcOrd="1" destOrd="0" parTransId="{E5FA026C-6D11-4915-B3F1-C663257863C3}" sibTransId="{EB0E3463-0232-4B61-B163-00003FAEF0CB}"/>
    <dgm:cxn modelId="{D4DAD0E9-7EAB-4EEB-BD13-EB2F9BA8F7D4}" type="presOf" srcId="{C62BEC27-7F79-4A70-89FC-EC0559ECE0FF}" destId="{0CBFD37A-E81E-4E2B-A5D1-0C4364EA88BA}" srcOrd="0" destOrd="0" presId="urn:microsoft.com/office/officeart/2005/8/layout/hierarchy3"/>
    <dgm:cxn modelId="{F731BB1D-7870-4DDA-929D-CCC910E69618}" type="presOf" srcId="{61F68934-13B1-4A56-A10C-ABA9DDCDFD52}" destId="{F1E15F85-2B97-4796-87DB-BEB0891EF2AB}" srcOrd="1" destOrd="0" presId="urn:microsoft.com/office/officeart/2005/8/layout/hierarchy3"/>
    <dgm:cxn modelId="{457BEF87-11D4-4E9F-8270-80FA83F60E04}" type="presOf" srcId="{61F68934-13B1-4A56-A10C-ABA9DDCDFD52}" destId="{957D34D8-B50D-4DF2-B44D-3C866D7AB61B}" srcOrd="0" destOrd="0" presId="urn:microsoft.com/office/officeart/2005/8/layout/hierarchy3"/>
    <dgm:cxn modelId="{85007C8D-B8B3-4B8A-B013-7EB68D36857D}" type="presOf" srcId="{0FFE0AC4-BFFB-49B4-B5BA-EFF93BC54862}" destId="{3526420E-B0DA-473B-87F0-763532AACCE2}" srcOrd="0" destOrd="0" presId="urn:microsoft.com/office/officeart/2005/8/layout/hierarchy3"/>
    <dgm:cxn modelId="{6935871E-6011-48D0-8C19-782D23F8DD47}" type="presOf" srcId="{95AFA594-BF54-45F8-B24B-21E6F169D16C}" destId="{6A58A45B-2E66-49F8-BDBC-D20D7C7FCFAD}" srcOrd="0" destOrd="0" presId="urn:microsoft.com/office/officeart/2005/8/layout/hierarchy3"/>
    <dgm:cxn modelId="{6A22856F-9AE1-4780-A5E9-1AF58CB24D16}" srcId="{95AFA594-BF54-45F8-B24B-21E6F169D16C}" destId="{61F68934-13B1-4A56-A10C-ABA9DDCDFD52}" srcOrd="0" destOrd="0" parTransId="{E5626A12-F57C-4FC8-B968-75C37C7A59AC}" sibTransId="{85615D83-07AC-45D3-AAF0-655BF2071962}"/>
    <dgm:cxn modelId="{25DBB56C-AB3E-4195-BA7D-62506F5F69BF}" type="presParOf" srcId="{6A58A45B-2E66-49F8-BDBC-D20D7C7FCFAD}" destId="{93486375-F14E-4FFF-8982-13FAEDCB40FE}" srcOrd="0" destOrd="0" presId="urn:microsoft.com/office/officeart/2005/8/layout/hierarchy3"/>
    <dgm:cxn modelId="{1C09ADE9-545F-4DB0-B1FF-7EBF14CC8CEB}" type="presParOf" srcId="{93486375-F14E-4FFF-8982-13FAEDCB40FE}" destId="{F2876700-5539-4246-8949-CB9CB66801B6}" srcOrd="0" destOrd="0" presId="urn:microsoft.com/office/officeart/2005/8/layout/hierarchy3"/>
    <dgm:cxn modelId="{F9272276-0867-4056-A1C0-CF9E9A945ACB}" type="presParOf" srcId="{F2876700-5539-4246-8949-CB9CB66801B6}" destId="{957D34D8-B50D-4DF2-B44D-3C866D7AB61B}" srcOrd="0" destOrd="0" presId="urn:microsoft.com/office/officeart/2005/8/layout/hierarchy3"/>
    <dgm:cxn modelId="{EA5B6EA3-B2DF-4AE4-9584-2F85210F3BB7}" type="presParOf" srcId="{F2876700-5539-4246-8949-CB9CB66801B6}" destId="{F1E15F85-2B97-4796-87DB-BEB0891EF2AB}" srcOrd="1" destOrd="0" presId="urn:microsoft.com/office/officeart/2005/8/layout/hierarchy3"/>
    <dgm:cxn modelId="{F3BBA199-2650-48BE-A4EB-6F7DB688698F}" type="presParOf" srcId="{93486375-F14E-4FFF-8982-13FAEDCB40FE}" destId="{751579A1-54A5-4FB8-8752-3FE5E8C69D0E}" srcOrd="1" destOrd="0" presId="urn:microsoft.com/office/officeart/2005/8/layout/hierarchy3"/>
    <dgm:cxn modelId="{5BE844F9-A311-461E-9C38-FEB3A98ED896}" type="presParOf" srcId="{751579A1-54A5-4FB8-8752-3FE5E8C69D0E}" destId="{3526420E-B0DA-473B-87F0-763532AACCE2}" srcOrd="0" destOrd="0" presId="urn:microsoft.com/office/officeart/2005/8/layout/hierarchy3"/>
    <dgm:cxn modelId="{069C029E-B08C-4FDD-BAD7-E3355ADD2855}" type="presParOf" srcId="{751579A1-54A5-4FB8-8752-3FE5E8C69D0E}" destId="{0CBFD37A-E81E-4E2B-A5D1-0C4364EA88BA}" srcOrd="1" destOrd="0" presId="urn:microsoft.com/office/officeart/2005/8/layout/hierarchy3"/>
    <dgm:cxn modelId="{60BDC759-02D2-48BB-8BB6-DA6E00908767}" type="presParOf" srcId="{6A58A45B-2E66-49F8-BDBC-D20D7C7FCFAD}" destId="{F2029943-3EB4-41CD-8BA5-20664EBC878C}" srcOrd="1" destOrd="0" presId="urn:microsoft.com/office/officeart/2005/8/layout/hierarchy3"/>
    <dgm:cxn modelId="{619930C2-5B02-4C2C-9094-700F5EE12CD2}" type="presParOf" srcId="{F2029943-3EB4-41CD-8BA5-20664EBC878C}" destId="{1301A7E9-C20A-491B-AA73-94D40E541164}" srcOrd="0" destOrd="0" presId="urn:microsoft.com/office/officeart/2005/8/layout/hierarchy3"/>
    <dgm:cxn modelId="{8020A154-691E-46C4-BDE1-C7AC081E3726}" type="presParOf" srcId="{1301A7E9-C20A-491B-AA73-94D40E541164}" destId="{93E36065-DEB4-4BB7-99AA-8D33D7C18469}" srcOrd="0" destOrd="0" presId="urn:microsoft.com/office/officeart/2005/8/layout/hierarchy3"/>
    <dgm:cxn modelId="{70FA7456-9BE7-438B-B555-58678DC9303F}" type="presParOf" srcId="{1301A7E9-C20A-491B-AA73-94D40E541164}" destId="{1542F24F-38B9-4797-B772-DEC44932BDEA}" srcOrd="1" destOrd="0" presId="urn:microsoft.com/office/officeart/2005/8/layout/hierarchy3"/>
    <dgm:cxn modelId="{3C015325-2F40-4C51-9F46-9CD8DEEA0F6A}" type="presParOf" srcId="{F2029943-3EB4-41CD-8BA5-20664EBC878C}" destId="{9B332D79-5D48-4A5B-86FC-B9263AF5FABD}" srcOrd="1" destOrd="0" presId="urn:microsoft.com/office/officeart/2005/8/layout/hierarchy3"/>
    <dgm:cxn modelId="{8D4DDF40-FBAC-4442-8299-2C3EE727F40E}" type="presParOf" srcId="{9B332D79-5D48-4A5B-86FC-B9263AF5FABD}" destId="{14573E80-1E0F-46D4-8892-B63884C5F142}" srcOrd="0" destOrd="0" presId="urn:microsoft.com/office/officeart/2005/8/layout/hierarchy3"/>
    <dgm:cxn modelId="{F0F3372A-2EEA-42EB-8B43-A3DAB82E3DFF}" type="presParOf" srcId="{9B332D79-5D48-4A5B-86FC-B9263AF5FABD}" destId="{8F6D97BF-B1AD-4916-A034-68E05D1DB74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975C3-4FDF-4C43-8A41-5CCFDB4DCA89}" type="doc">
      <dgm:prSet loTypeId="urn:microsoft.com/office/officeart/2005/8/layout/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7CD6868A-A0AA-4EE4-AA33-6AC2CDD05300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PE" sz="2800" b="0" u="none" dirty="0"/>
            <a:t>Se establecen las definiciones operativas del concepto fundamental de Institución Educativa, servicio educativo, local educativo, establecimiento educativo y otros más.</a:t>
          </a:r>
        </a:p>
      </dgm:t>
    </dgm:pt>
    <dgm:pt modelId="{935F4715-ADD7-4BE6-9207-C114E113888F}" type="parTrans" cxnId="{896BD42D-C445-43EF-A669-5E675AB34DB8}">
      <dgm:prSet/>
      <dgm:spPr/>
      <dgm:t>
        <a:bodyPr/>
        <a:lstStyle/>
        <a:p>
          <a:endParaRPr lang="es-PE" sz="3000"/>
        </a:p>
      </dgm:t>
    </dgm:pt>
    <dgm:pt modelId="{9E76EBA1-1EF9-4AD1-BC8E-69F0BB7FCDDC}" type="sibTrans" cxnId="{896BD42D-C445-43EF-A669-5E675AB34DB8}">
      <dgm:prSet/>
      <dgm:spPr/>
      <dgm:t>
        <a:bodyPr/>
        <a:lstStyle/>
        <a:p>
          <a:endParaRPr lang="es-PE" sz="3000"/>
        </a:p>
      </dgm:t>
    </dgm:pt>
    <dgm:pt modelId="{9F58C79F-18ED-4DAE-9540-4C2BF3B1BA7E}">
      <dgm:prSet phldrT="[Texto]" custT="1"/>
      <dgm:spPr/>
      <dgm:t>
        <a:bodyPr/>
        <a:lstStyle/>
        <a:p>
          <a:r>
            <a:rPr lang="es-PE" sz="2800" b="0" u="none" dirty="0"/>
            <a:t>Se crea y regula el funcionamiento del Registro de Instituciones Educativas (RIE), encargado de identificar a las  </a:t>
          </a:r>
          <a:r>
            <a:rPr lang="es-PE" sz="2800" b="0" u="none" dirty="0" smtClean="0"/>
            <a:t>IIEE </a:t>
          </a:r>
          <a:r>
            <a:rPr lang="es-PE" sz="2800" b="0" u="none" dirty="0"/>
            <a:t>y de registrar la trazabilidad de los diferentes cambios que las afectan.</a:t>
          </a:r>
        </a:p>
      </dgm:t>
    </dgm:pt>
    <dgm:pt modelId="{6A6A6190-2DAB-4D62-841E-AE3B107C6557}" type="parTrans" cxnId="{140AA01D-9BCD-4FCD-A385-B2BDBC7CCC3D}">
      <dgm:prSet/>
      <dgm:spPr/>
      <dgm:t>
        <a:bodyPr/>
        <a:lstStyle/>
        <a:p>
          <a:endParaRPr lang="es-PE" sz="3000"/>
        </a:p>
      </dgm:t>
    </dgm:pt>
    <dgm:pt modelId="{F4966FB1-8AE6-4D13-9285-AF93024AE961}" type="sibTrans" cxnId="{140AA01D-9BCD-4FCD-A385-B2BDBC7CCC3D}">
      <dgm:prSet/>
      <dgm:spPr/>
      <dgm:t>
        <a:bodyPr/>
        <a:lstStyle/>
        <a:p>
          <a:endParaRPr lang="es-PE" sz="3000"/>
        </a:p>
      </dgm:t>
    </dgm:pt>
    <dgm:pt modelId="{3C0A294F-39FD-435D-9C39-0DF4772EEED2}" type="pres">
      <dgm:prSet presAssocID="{A75975C3-4FDF-4C43-8A41-5CCFDB4DCA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F8655DAC-9673-4B18-93FF-03D6DED90E73}" type="pres">
      <dgm:prSet presAssocID="{7CD6868A-A0AA-4EE4-AA33-6AC2CDD05300}" presName="parentLin" presStyleCnt="0"/>
      <dgm:spPr/>
    </dgm:pt>
    <dgm:pt modelId="{472A2B2F-B72A-4DC5-9D06-A5DB334BC2B9}" type="pres">
      <dgm:prSet presAssocID="{7CD6868A-A0AA-4EE4-AA33-6AC2CDD05300}" presName="parentLeftMargin" presStyleLbl="node1" presStyleIdx="0" presStyleCnt="2"/>
      <dgm:spPr/>
      <dgm:t>
        <a:bodyPr/>
        <a:lstStyle/>
        <a:p>
          <a:endParaRPr lang="es-PE"/>
        </a:p>
      </dgm:t>
    </dgm:pt>
    <dgm:pt modelId="{58F1CD51-DD5E-4421-92BD-53BF28117EA4}" type="pres">
      <dgm:prSet presAssocID="{7CD6868A-A0AA-4EE4-AA33-6AC2CDD05300}" presName="parentText" presStyleLbl="node1" presStyleIdx="0" presStyleCnt="2" custScaleX="128395" custScaleY="77836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B4444C9-AFCF-49DB-B0FC-BCDEFFE1E5B4}" type="pres">
      <dgm:prSet presAssocID="{7CD6868A-A0AA-4EE4-AA33-6AC2CDD05300}" presName="negativeSpace" presStyleCnt="0"/>
      <dgm:spPr/>
    </dgm:pt>
    <dgm:pt modelId="{256F5041-F1EE-4704-9EA8-5167D10377FE}" type="pres">
      <dgm:prSet presAssocID="{7CD6868A-A0AA-4EE4-AA33-6AC2CDD05300}" presName="childText" presStyleLbl="conFgAcc1" presStyleIdx="0" presStyleCnt="2" custScaleY="70454">
        <dgm:presLayoutVars>
          <dgm:bulletEnabled val="1"/>
        </dgm:presLayoutVars>
      </dgm:prSet>
      <dgm:spPr/>
    </dgm:pt>
    <dgm:pt modelId="{CD771BB9-0234-4C26-8482-EABE4BAA03A7}" type="pres">
      <dgm:prSet presAssocID="{9E76EBA1-1EF9-4AD1-BC8E-69F0BB7FCDDC}" presName="spaceBetweenRectangles" presStyleCnt="0"/>
      <dgm:spPr/>
    </dgm:pt>
    <dgm:pt modelId="{36A5E30A-B856-4487-A2D2-8D3A60777251}" type="pres">
      <dgm:prSet presAssocID="{9F58C79F-18ED-4DAE-9540-4C2BF3B1BA7E}" presName="parentLin" presStyleCnt="0"/>
      <dgm:spPr/>
    </dgm:pt>
    <dgm:pt modelId="{542C1730-86B2-4477-994F-9533CD81EF0B}" type="pres">
      <dgm:prSet presAssocID="{9F58C79F-18ED-4DAE-9540-4C2BF3B1BA7E}" presName="parentLeftMargin" presStyleLbl="node1" presStyleIdx="0" presStyleCnt="2"/>
      <dgm:spPr/>
      <dgm:t>
        <a:bodyPr/>
        <a:lstStyle/>
        <a:p>
          <a:endParaRPr lang="es-PE"/>
        </a:p>
      </dgm:t>
    </dgm:pt>
    <dgm:pt modelId="{39D8E56B-F749-4383-80F9-A488189A3021}" type="pres">
      <dgm:prSet presAssocID="{9F58C79F-18ED-4DAE-9540-4C2BF3B1BA7E}" presName="parentText" presStyleLbl="node1" presStyleIdx="1" presStyleCnt="2" custScaleX="128395" custScaleY="75938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D0BE592-D721-4903-B7C0-112C0B9723BC}" type="pres">
      <dgm:prSet presAssocID="{9F58C79F-18ED-4DAE-9540-4C2BF3B1BA7E}" presName="negativeSpace" presStyleCnt="0"/>
      <dgm:spPr/>
    </dgm:pt>
    <dgm:pt modelId="{F3F3954E-D6FA-4258-9DD1-6AFC4419993D}" type="pres">
      <dgm:prSet presAssocID="{9F58C79F-18ED-4DAE-9540-4C2BF3B1BA7E}" presName="childText" presStyleLbl="conFgAcc1" presStyleIdx="1" presStyleCnt="2" custScaleY="70102">
        <dgm:presLayoutVars>
          <dgm:bulletEnabled val="1"/>
        </dgm:presLayoutVars>
      </dgm:prSet>
      <dgm:spPr/>
    </dgm:pt>
  </dgm:ptLst>
  <dgm:cxnLst>
    <dgm:cxn modelId="{FA417EA0-0FC1-4233-A45D-B3E717BBCF62}" type="presOf" srcId="{7CD6868A-A0AA-4EE4-AA33-6AC2CDD05300}" destId="{472A2B2F-B72A-4DC5-9D06-A5DB334BC2B9}" srcOrd="0" destOrd="0" presId="urn:microsoft.com/office/officeart/2005/8/layout/list1"/>
    <dgm:cxn modelId="{8C28F6AD-C3DB-48BF-96AA-AEC49E7F3EFD}" type="presOf" srcId="{9F58C79F-18ED-4DAE-9540-4C2BF3B1BA7E}" destId="{39D8E56B-F749-4383-80F9-A488189A3021}" srcOrd="1" destOrd="0" presId="urn:microsoft.com/office/officeart/2005/8/layout/list1"/>
    <dgm:cxn modelId="{896BD42D-C445-43EF-A669-5E675AB34DB8}" srcId="{A75975C3-4FDF-4C43-8A41-5CCFDB4DCA89}" destId="{7CD6868A-A0AA-4EE4-AA33-6AC2CDD05300}" srcOrd="0" destOrd="0" parTransId="{935F4715-ADD7-4BE6-9207-C114E113888F}" sibTransId="{9E76EBA1-1EF9-4AD1-BC8E-69F0BB7FCDDC}"/>
    <dgm:cxn modelId="{5AE7AAAB-3BBE-4249-B7D5-664CDF83FE9C}" type="presOf" srcId="{9F58C79F-18ED-4DAE-9540-4C2BF3B1BA7E}" destId="{542C1730-86B2-4477-994F-9533CD81EF0B}" srcOrd="0" destOrd="0" presId="urn:microsoft.com/office/officeart/2005/8/layout/list1"/>
    <dgm:cxn modelId="{140AA01D-9BCD-4FCD-A385-B2BDBC7CCC3D}" srcId="{A75975C3-4FDF-4C43-8A41-5CCFDB4DCA89}" destId="{9F58C79F-18ED-4DAE-9540-4C2BF3B1BA7E}" srcOrd="1" destOrd="0" parTransId="{6A6A6190-2DAB-4D62-841E-AE3B107C6557}" sibTransId="{F4966FB1-8AE6-4D13-9285-AF93024AE961}"/>
    <dgm:cxn modelId="{3312F978-27C2-491E-BDC4-6679D5C99CD4}" type="presOf" srcId="{A75975C3-4FDF-4C43-8A41-5CCFDB4DCA89}" destId="{3C0A294F-39FD-435D-9C39-0DF4772EEED2}" srcOrd="0" destOrd="0" presId="urn:microsoft.com/office/officeart/2005/8/layout/list1"/>
    <dgm:cxn modelId="{166B064B-2646-4EFB-917F-E6022FD08B9C}" type="presOf" srcId="{7CD6868A-A0AA-4EE4-AA33-6AC2CDD05300}" destId="{58F1CD51-DD5E-4421-92BD-53BF28117EA4}" srcOrd="1" destOrd="0" presId="urn:microsoft.com/office/officeart/2005/8/layout/list1"/>
    <dgm:cxn modelId="{8E4959DB-4EB5-4C45-89DD-29271058A6A5}" type="presParOf" srcId="{3C0A294F-39FD-435D-9C39-0DF4772EEED2}" destId="{F8655DAC-9673-4B18-93FF-03D6DED90E73}" srcOrd="0" destOrd="0" presId="urn:microsoft.com/office/officeart/2005/8/layout/list1"/>
    <dgm:cxn modelId="{E9ABBC0D-6B94-4E3B-892F-8711CC6EDC61}" type="presParOf" srcId="{F8655DAC-9673-4B18-93FF-03D6DED90E73}" destId="{472A2B2F-B72A-4DC5-9D06-A5DB334BC2B9}" srcOrd="0" destOrd="0" presId="urn:microsoft.com/office/officeart/2005/8/layout/list1"/>
    <dgm:cxn modelId="{833D053A-9F14-4BAB-BF23-E659DFB3F4A8}" type="presParOf" srcId="{F8655DAC-9673-4B18-93FF-03D6DED90E73}" destId="{58F1CD51-DD5E-4421-92BD-53BF28117EA4}" srcOrd="1" destOrd="0" presId="urn:microsoft.com/office/officeart/2005/8/layout/list1"/>
    <dgm:cxn modelId="{A6235CF3-249A-431A-9EC8-58FFC4AA0030}" type="presParOf" srcId="{3C0A294F-39FD-435D-9C39-0DF4772EEED2}" destId="{2B4444C9-AFCF-49DB-B0FC-BCDEFFE1E5B4}" srcOrd="1" destOrd="0" presId="urn:microsoft.com/office/officeart/2005/8/layout/list1"/>
    <dgm:cxn modelId="{12098891-C706-4C21-BFC0-11602B3B38FB}" type="presParOf" srcId="{3C0A294F-39FD-435D-9C39-0DF4772EEED2}" destId="{256F5041-F1EE-4704-9EA8-5167D10377FE}" srcOrd="2" destOrd="0" presId="urn:microsoft.com/office/officeart/2005/8/layout/list1"/>
    <dgm:cxn modelId="{7F1B3F63-E8C6-47E5-B518-E3A7005ED032}" type="presParOf" srcId="{3C0A294F-39FD-435D-9C39-0DF4772EEED2}" destId="{CD771BB9-0234-4C26-8482-EABE4BAA03A7}" srcOrd="3" destOrd="0" presId="urn:microsoft.com/office/officeart/2005/8/layout/list1"/>
    <dgm:cxn modelId="{D937745F-0A3A-4E85-8C94-2F3A3914FD56}" type="presParOf" srcId="{3C0A294F-39FD-435D-9C39-0DF4772EEED2}" destId="{36A5E30A-B856-4487-A2D2-8D3A60777251}" srcOrd="4" destOrd="0" presId="urn:microsoft.com/office/officeart/2005/8/layout/list1"/>
    <dgm:cxn modelId="{2D18A69B-66EA-4DEB-8A42-0FE391F02D24}" type="presParOf" srcId="{36A5E30A-B856-4487-A2D2-8D3A60777251}" destId="{542C1730-86B2-4477-994F-9533CD81EF0B}" srcOrd="0" destOrd="0" presId="urn:microsoft.com/office/officeart/2005/8/layout/list1"/>
    <dgm:cxn modelId="{4D63D812-F19D-4D87-9E60-699D22C54FBD}" type="presParOf" srcId="{36A5E30A-B856-4487-A2D2-8D3A60777251}" destId="{39D8E56B-F749-4383-80F9-A488189A3021}" srcOrd="1" destOrd="0" presId="urn:microsoft.com/office/officeart/2005/8/layout/list1"/>
    <dgm:cxn modelId="{0978A9B3-D50F-4F73-B666-52E3D736927A}" type="presParOf" srcId="{3C0A294F-39FD-435D-9C39-0DF4772EEED2}" destId="{0D0BE592-D721-4903-B7C0-112C0B9723BC}" srcOrd="5" destOrd="0" presId="urn:microsoft.com/office/officeart/2005/8/layout/list1"/>
    <dgm:cxn modelId="{2514DCE2-6E1F-4EB6-830A-7A0FDFB43B40}" type="presParOf" srcId="{3C0A294F-39FD-435D-9C39-0DF4772EEED2}" destId="{F3F3954E-D6FA-4258-9DD1-6AFC4419993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5975C3-4FDF-4C43-8A41-5CCFDB4DCA89}" type="doc">
      <dgm:prSet loTypeId="urn:microsoft.com/office/officeart/2005/8/layout/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7CD6868A-A0AA-4EE4-AA33-6AC2CDD05300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PE" sz="2800" b="0" u="none" dirty="0"/>
            <a:t>Se establecen las definiciones operativas del concepto fundamental de Institución Educativa, servicio educativo, local educativo, establecimiento educativo y otros más.</a:t>
          </a:r>
        </a:p>
      </dgm:t>
    </dgm:pt>
    <dgm:pt modelId="{935F4715-ADD7-4BE6-9207-C114E113888F}" type="parTrans" cxnId="{896BD42D-C445-43EF-A669-5E675AB34DB8}">
      <dgm:prSet/>
      <dgm:spPr/>
      <dgm:t>
        <a:bodyPr/>
        <a:lstStyle/>
        <a:p>
          <a:endParaRPr lang="es-PE" sz="3000"/>
        </a:p>
      </dgm:t>
    </dgm:pt>
    <dgm:pt modelId="{9E76EBA1-1EF9-4AD1-BC8E-69F0BB7FCDDC}" type="sibTrans" cxnId="{896BD42D-C445-43EF-A669-5E675AB34DB8}">
      <dgm:prSet/>
      <dgm:spPr/>
      <dgm:t>
        <a:bodyPr/>
        <a:lstStyle/>
        <a:p>
          <a:endParaRPr lang="es-PE" sz="3000"/>
        </a:p>
      </dgm:t>
    </dgm:pt>
    <dgm:pt modelId="{9F58C79F-18ED-4DAE-9540-4C2BF3B1BA7E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PE" sz="2800" b="0" u="none" dirty="0"/>
            <a:t>Se crea y regula el funcionamiento del Registro de Instituciones Educativas (RIE), encargado de identificar a las  </a:t>
          </a:r>
          <a:r>
            <a:rPr lang="es-PE" sz="2800" b="0" u="none" dirty="0" smtClean="0"/>
            <a:t>IIEE </a:t>
          </a:r>
          <a:r>
            <a:rPr lang="es-PE" sz="2800" b="0" u="none" dirty="0"/>
            <a:t>y de registrar la trazabilidad de los diferentes cambios que las afectan.</a:t>
          </a:r>
        </a:p>
      </dgm:t>
    </dgm:pt>
    <dgm:pt modelId="{6A6A6190-2DAB-4D62-841E-AE3B107C6557}" type="parTrans" cxnId="{140AA01D-9BCD-4FCD-A385-B2BDBC7CCC3D}">
      <dgm:prSet/>
      <dgm:spPr/>
      <dgm:t>
        <a:bodyPr/>
        <a:lstStyle/>
        <a:p>
          <a:endParaRPr lang="es-PE" sz="3000"/>
        </a:p>
      </dgm:t>
    </dgm:pt>
    <dgm:pt modelId="{F4966FB1-8AE6-4D13-9285-AF93024AE961}" type="sibTrans" cxnId="{140AA01D-9BCD-4FCD-A385-B2BDBC7CCC3D}">
      <dgm:prSet/>
      <dgm:spPr/>
      <dgm:t>
        <a:bodyPr/>
        <a:lstStyle/>
        <a:p>
          <a:endParaRPr lang="es-PE" sz="3000"/>
        </a:p>
      </dgm:t>
    </dgm:pt>
    <dgm:pt modelId="{3C0A294F-39FD-435D-9C39-0DF4772EEED2}" type="pres">
      <dgm:prSet presAssocID="{A75975C3-4FDF-4C43-8A41-5CCFDB4DCA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F8655DAC-9673-4B18-93FF-03D6DED90E73}" type="pres">
      <dgm:prSet presAssocID="{7CD6868A-A0AA-4EE4-AA33-6AC2CDD05300}" presName="parentLin" presStyleCnt="0"/>
      <dgm:spPr/>
    </dgm:pt>
    <dgm:pt modelId="{472A2B2F-B72A-4DC5-9D06-A5DB334BC2B9}" type="pres">
      <dgm:prSet presAssocID="{7CD6868A-A0AA-4EE4-AA33-6AC2CDD05300}" presName="parentLeftMargin" presStyleLbl="node1" presStyleIdx="0" presStyleCnt="2"/>
      <dgm:spPr/>
      <dgm:t>
        <a:bodyPr/>
        <a:lstStyle/>
        <a:p>
          <a:endParaRPr lang="es-PE"/>
        </a:p>
      </dgm:t>
    </dgm:pt>
    <dgm:pt modelId="{58F1CD51-DD5E-4421-92BD-53BF28117EA4}" type="pres">
      <dgm:prSet presAssocID="{7CD6868A-A0AA-4EE4-AA33-6AC2CDD05300}" presName="parentText" presStyleLbl="node1" presStyleIdx="0" presStyleCnt="2" custScaleX="128395" custScaleY="77836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B4444C9-AFCF-49DB-B0FC-BCDEFFE1E5B4}" type="pres">
      <dgm:prSet presAssocID="{7CD6868A-A0AA-4EE4-AA33-6AC2CDD05300}" presName="negativeSpace" presStyleCnt="0"/>
      <dgm:spPr/>
    </dgm:pt>
    <dgm:pt modelId="{256F5041-F1EE-4704-9EA8-5167D10377FE}" type="pres">
      <dgm:prSet presAssocID="{7CD6868A-A0AA-4EE4-AA33-6AC2CDD05300}" presName="childText" presStyleLbl="conFgAcc1" presStyleIdx="0" presStyleCnt="2" custScaleY="70454">
        <dgm:presLayoutVars>
          <dgm:bulletEnabled val="1"/>
        </dgm:presLayoutVars>
      </dgm:prSet>
      <dgm:spPr/>
    </dgm:pt>
    <dgm:pt modelId="{CD771BB9-0234-4C26-8482-EABE4BAA03A7}" type="pres">
      <dgm:prSet presAssocID="{9E76EBA1-1EF9-4AD1-BC8E-69F0BB7FCDDC}" presName="spaceBetweenRectangles" presStyleCnt="0"/>
      <dgm:spPr/>
    </dgm:pt>
    <dgm:pt modelId="{36A5E30A-B856-4487-A2D2-8D3A60777251}" type="pres">
      <dgm:prSet presAssocID="{9F58C79F-18ED-4DAE-9540-4C2BF3B1BA7E}" presName="parentLin" presStyleCnt="0"/>
      <dgm:spPr/>
    </dgm:pt>
    <dgm:pt modelId="{542C1730-86B2-4477-994F-9533CD81EF0B}" type="pres">
      <dgm:prSet presAssocID="{9F58C79F-18ED-4DAE-9540-4C2BF3B1BA7E}" presName="parentLeftMargin" presStyleLbl="node1" presStyleIdx="0" presStyleCnt="2"/>
      <dgm:spPr/>
      <dgm:t>
        <a:bodyPr/>
        <a:lstStyle/>
        <a:p>
          <a:endParaRPr lang="es-PE"/>
        </a:p>
      </dgm:t>
    </dgm:pt>
    <dgm:pt modelId="{39D8E56B-F749-4383-80F9-A488189A3021}" type="pres">
      <dgm:prSet presAssocID="{9F58C79F-18ED-4DAE-9540-4C2BF3B1BA7E}" presName="parentText" presStyleLbl="node1" presStyleIdx="1" presStyleCnt="2" custScaleX="128395" custScaleY="75938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D0BE592-D721-4903-B7C0-112C0B9723BC}" type="pres">
      <dgm:prSet presAssocID="{9F58C79F-18ED-4DAE-9540-4C2BF3B1BA7E}" presName="negativeSpace" presStyleCnt="0"/>
      <dgm:spPr/>
    </dgm:pt>
    <dgm:pt modelId="{F3F3954E-D6FA-4258-9DD1-6AFC4419993D}" type="pres">
      <dgm:prSet presAssocID="{9F58C79F-18ED-4DAE-9540-4C2BF3B1BA7E}" presName="childText" presStyleLbl="conFgAcc1" presStyleIdx="1" presStyleCnt="2" custScaleY="70102">
        <dgm:presLayoutVars>
          <dgm:bulletEnabled val="1"/>
        </dgm:presLayoutVars>
      </dgm:prSet>
      <dgm:spPr/>
    </dgm:pt>
  </dgm:ptLst>
  <dgm:cxnLst>
    <dgm:cxn modelId="{1E2E0149-86D9-4ACF-919E-1F470BA839A9}" type="presOf" srcId="{9F58C79F-18ED-4DAE-9540-4C2BF3B1BA7E}" destId="{39D8E56B-F749-4383-80F9-A488189A3021}" srcOrd="1" destOrd="0" presId="urn:microsoft.com/office/officeart/2005/8/layout/list1"/>
    <dgm:cxn modelId="{140AA01D-9BCD-4FCD-A385-B2BDBC7CCC3D}" srcId="{A75975C3-4FDF-4C43-8A41-5CCFDB4DCA89}" destId="{9F58C79F-18ED-4DAE-9540-4C2BF3B1BA7E}" srcOrd="1" destOrd="0" parTransId="{6A6A6190-2DAB-4D62-841E-AE3B107C6557}" sibTransId="{F4966FB1-8AE6-4D13-9285-AF93024AE961}"/>
    <dgm:cxn modelId="{ECABEDED-399C-48C7-B790-AF5ED48CCD11}" type="presOf" srcId="{A75975C3-4FDF-4C43-8A41-5CCFDB4DCA89}" destId="{3C0A294F-39FD-435D-9C39-0DF4772EEED2}" srcOrd="0" destOrd="0" presId="urn:microsoft.com/office/officeart/2005/8/layout/list1"/>
    <dgm:cxn modelId="{896BD42D-C445-43EF-A669-5E675AB34DB8}" srcId="{A75975C3-4FDF-4C43-8A41-5CCFDB4DCA89}" destId="{7CD6868A-A0AA-4EE4-AA33-6AC2CDD05300}" srcOrd="0" destOrd="0" parTransId="{935F4715-ADD7-4BE6-9207-C114E113888F}" sibTransId="{9E76EBA1-1EF9-4AD1-BC8E-69F0BB7FCDDC}"/>
    <dgm:cxn modelId="{BE7909E2-DCC2-425F-8272-2DAD08030164}" type="presOf" srcId="{9F58C79F-18ED-4DAE-9540-4C2BF3B1BA7E}" destId="{542C1730-86B2-4477-994F-9533CD81EF0B}" srcOrd="0" destOrd="0" presId="urn:microsoft.com/office/officeart/2005/8/layout/list1"/>
    <dgm:cxn modelId="{6078B47A-3E1A-43C0-BEAA-BE7131A0D1CC}" type="presOf" srcId="{7CD6868A-A0AA-4EE4-AA33-6AC2CDD05300}" destId="{58F1CD51-DD5E-4421-92BD-53BF28117EA4}" srcOrd="1" destOrd="0" presId="urn:microsoft.com/office/officeart/2005/8/layout/list1"/>
    <dgm:cxn modelId="{78F7D0AB-29FC-4E23-B579-30E3F7D74505}" type="presOf" srcId="{7CD6868A-A0AA-4EE4-AA33-6AC2CDD05300}" destId="{472A2B2F-B72A-4DC5-9D06-A5DB334BC2B9}" srcOrd="0" destOrd="0" presId="urn:microsoft.com/office/officeart/2005/8/layout/list1"/>
    <dgm:cxn modelId="{ED6672DD-7F11-47F0-B948-27F84E213826}" type="presParOf" srcId="{3C0A294F-39FD-435D-9C39-0DF4772EEED2}" destId="{F8655DAC-9673-4B18-93FF-03D6DED90E73}" srcOrd="0" destOrd="0" presId="urn:microsoft.com/office/officeart/2005/8/layout/list1"/>
    <dgm:cxn modelId="{C1B6A730-9866-41CA-9014-94B1288D9E61}" type="presParOf" srcId="{F8655DAC-9673-4B18-93FF-03D6DED90E73}" destId="{472A2B2F-B72A-4DC5-9D06-A5DB334BC2B9}" srcOrd="0" destOrd="0" presId="urn:microsoft.com/office/officeart/2005/8/layout/list1"/>
    <dgm:cxn modelId="{29F0780E-DD98-4EF5-A254-E35EC98CBE87}" type="presParOf" srcId="{F8655DAC-9673-4B18-93FF-03D6DED90E73}" destId="{58F1CD51-DD5E-4421-92BD-53BF28117EA4}" srcOrd="1" destOrd="0" presId="urn:microsoft.com/office/officeart/2005/8/layout/list1"/>
    <dgm:cxn modelId="{04B08F09-F402-479B-BA32-FC1B3EF5839B}" type="presParOf" srcId="{3C0A294F-39FD-435D-9C39-0DF4772EEED2}" destId="{2B4444C9-AFCF-49DB-B0FC-BCDEFFE1E5B4}" srcOrd="1" destOrd="0" presId="urn:microsoft.com/office/officeart/2005/8/layout/list1"/>
    <dgm:cxn modelId="{B9676CC1-3E53-4150-AFF7-2F69FD25AF06}" type="presParOf" srcId="{3C0A294F-39FD-435D-9C39-0DF4772EEED2}" destId="{256F5041-F1EE-4704-9EA8-5167D10377FE}" srcOrd="2" destOrd="0" presId="urn:microsoft.com/office/officeart/2005/8/layout/list1"/>
    <dgm:cxn modelId="{3ECA7D2C-BEBB-4185-AA2C-B1DE8FCA408A}" type="presParOf" srcId="{3C0A294F-39FD-435D-9C39-0DF4772EEED2}" destId="{CD771BB9-0234-4C26-8482-EABE4BAA03A7}" srcOrd="3" destOrd="0" presId="urn:microsoft.com/office/officeart/2005/8/layout/list1"/>
    <dgm:cxn modelId="{91C3067F-46CC-42FD-9905-F077D9B3BF52}" type="presParOf" srcId="{3C0A294F-39FD-435D-9C39-0DF4772EEED2}" destId="{36A5E30A-B856-4487-A2D2-8D3A60777251}" srcOrd="4" destOrd="0" presId="urn:microsoft.com/office/officeart/2005/8/layout/list1"/>
    <dgm:cxn modelId="{84EB75D7-0377-4C92-943A-A6263680DECF}" type="presParOf" srcId="{36A5E30A-B856-4487-A2D2-8D3A60777251}" destId="{542C1730-86B2-4477-994F-9533CD81EF0B}" srcOrd="0" destOrd="0" presId="urn:microsoft.com/office/officeart/2005/8/layout/list1"/>
    <dgm:cxn modelId="{42A89D65-B503-4D98-AFB0-E05F0BD81987}" type="presParOf" srcId="{36A5E30A-B856-4487-A2D2-8D3A60777251}" destId="{39D8E56B-F749-4383-80F9-A488189A3021}" srcOrd="1" destOrd="0" presId="urn:microsoft.com/office/officeart/2005/8/layout/list1"/>
    <dgm:cxn modelId="{C5FE6581-4868-446E-8802-756AA10C97FF}" type="presParOf" srcId="{3C0A294F-39FD-435D-9C39-0DF4772EEED2}" destId="{0D0BE592-D721-4903-B7C0-112C0B9723BC}" srcOrd="5" destOrd="0" presId="urn:microsoft.com/office/officeart/2005/8/layout/list1"/>
    <dgm:cxn modelId="{BD3F18D3-EA99-4A2D-BD4A-A701959C682F}" type="presParOf" srcId="{3C0A294F-39FD-435D-9C39-0DF4772EEED2}" destId="{F3F3954E-D6FA-4258-9DD1-6AFC4419993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1E1BBD-DE07-470D-B82C-4C7E8354439C}" type="doc">
      <dgm:prSet loTypeId="urn:microsoft.com/office/officeart/2005/8/layout/hierarchy3" loCatId="hierarchy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s-PE"/>
        </a:p>
      </dgm:t>
    </dgm:pt>
    <dgm:pt modelId="{8C5A8639-1813-42B5-BBB5-AA47A84AE8FC}">
      <dgm:prSet phldrT="[Texto]" custT="1"/>
      <dgm:spPr/>
      <dgm:t>
        <a:bodyPr/>
        <a:lstStyle/>
        <a:p>
          <a:r>
            <a:rPr lang="es-MX" sz="1400" b="1" dirty="0"/>
            <a:t>Instituciones de Ed. Básica</a:t>
          </a:r>
          <a:endParaRPr lang="es-PE" sz="1400" b="1" dirty="0"/>
        </a:p>
      </dgm:t>
    </dgm:pt>
    <dgm:pt modelId="{FB8977DE-EE0A-4E5E-AC17-64187A047074}" type="parTrans" cxnId="{3C154452-D8C9-465F-8AAF-637787E2043A}">
      <dgm:prSet/>
      <dgm:spPr/>
      <dgm:t>
        <a:bodyPr/>
        <a:lstStyle/>
        <a:p>
          <a:endParaRPr lang="es-PE"/>
        </a:p>
      </dgm:t>
    </dgm:pt>
    <dgm:pt modelId="{A7E1A58E-E700-416A-B00C-85D13A6AAA36}" type="sibTrans" cxnId="{3C154452-D8C9-465F-8AAF-637787E2043A}">
      <dgm:prSet/>
      <dgm:spPr/>
      <dgm:t>
        <a:bodyPr/>
        <a:lstStyle/>
        <a:p>
          <a:endParaRPr lang="es-PE"/>
        </a:p>
      </dgm:t>
    </dgm:pt>
    <dgm:pt modelId="{00A0AFF9-CB6B-47DD-88C4-1EAA1B64EBB0}">
      <dgm:prSet phldrT="[Texto]" custT="1"/>
      <dgm:spPr/>
      <dgm:t>
        <a:bodyPr/>
        <a:lstStyle/>
        <a:p>
          <a:r>
            <a:rPr lang="es-MX" sz="1200" dirty="0"/>
            <a:t>Educación Inicial</a:t>
          </a:r>
          <a:endParaRPr lang="es-PE" sz="1200" dirty="0"/>
        </a:p>
      </dgm:t>
    </dgm:pt>
    <dgm:pt modelId="{A1C9BDA2-EAC4-4622-ABDB-3737722D50A0}" type="parTrans" cxnId="{CADCC723-3FEC-416F-869B-1FBB6A8B5715}">
      <dgm:prSet/>
      <dgm:spPr/>
      <dgm:t>
        <a:bodyPr/>
        <a:lstStyle/>
        <a:p>
          <a:endParaRPr lang="es-PE"/>
        </a:p>
      </dgm:t>
    </dgm:pt>
    <dgm:pt modelId="{4185391B-DEF9-4457-9910-E7FFD91EE983}" type="sibTrans" cxnId="{CADCC723-3FEC-416F-869B-1FBB6A8B5715}">
      <dgm:prSet/>
      <dgm:spPr/>
      <dgm:t>
        <a:bodyPr/>
        <a:lstStyle/>
        <a:p>
          <a:endParaRPr lang="es-PE"/>
        </a:p>
      </dgm:t>
    </dgm:pt>
    <dgm:pt modelId="{B6A0AD64-B4D7-4CD2-8ADE-E24BE6835C6D}">
      <dgm:prSet phldrT="[Texto]" custT="1"/>
      <dgm:spPr/>
      <dgm:t>
        <a:bodyPr/>
        <a:lstStyle/>
        <a:p>
          <a:r>
            <a:rPr lang="es-MX" sz="1200"/>
            <a:t>Educación Primaria</a:t>
          </a:r>
          <a:endParaRPr lang="es-PE" sz="1200" dirty="0"/>
        </a:p>
      </dgm:t>
    </dgm:pt>
    <dgm:pt modelId="{12EC1523-26A0-4B34-94BA-37A92F708D93}" type="parTrans" cxnId="{83AB9149-574E-40C5-A857-8D54E39DC403}">
      <dgm:prSet/>
      <dgm:spPr/>
      <dgm:t>
        <a:bodyPr/>
        <a:lstStyle/>
        <a:p>
          <a:endParaRPr lang="es-PE"/>
        </a:p>
      </dgm:t>
    </dgm:pt>
    <dgm:pt modelId="{FF6D1D81-2023-47F3-96A8-2A7CEC93F8A8}" type="sibTrans" cxnId="{83AB9149-574E-40C5-A857-8D54E39DC403}">
      <dgm:prSet/>
      <dgm:spPr/>
      <dgm:t>
        <a:bodyPr/>
        <a:lstStyle/>
        <a:p>
          <a:endParaRPr lang="es-PE"/>
        </a:p>
      </dgm:t>
    </dgm:pt>
    <dgm:pt modelId="{64D57231-23F8-4193-AFBB-858D328AF0A3}">
      <dgm:prSet phldrT="[Texto]" custT="1"/>
      <dgm:spPr/>
      <dgm:t>
        <a:bodyPr/>
        <a:lstStyle/>
        <a:p>
          <a:r>
            <a:rPr lang="es-MX" sz="1200"/>
            <a:t>Educación Secundaria</a:t>
          </a:r>
          <a:endParaRPr lang="es-PE" sz="1200" dirty="0"/>
        </a:p>
      </dgm:t>
    </dgm:pt>
    <dgm:pt modelId="{548B328E-2A40-4DEA-899E-6D8F916DBC1F}" type="parTrans" cxnId="{DA060980-564C-4E9C-A24B-7E52D6C97470}">
      <dgm:prSet/>
      <dgm:spPr/>
      <dgm:t>
        <a:bodyPr/>
        <a:lstStyle/>
        <a:p>
          <a:endParaRPr lang="es-PE"/>
        </a:p>
      </dgm:t>
    </dgm:pt>
    <dgm:pt modelId="{4B1D47F3-76DE-4B2A-BA6C-F6EF33D78CDF}" type="sibTrans" cxnId="{DA060980-564C-4E9C-A24B-7E52D6C97470}">
      <dgm:prSet/>
      <dgm:spPr/>
      <dgm:t>
        <a:bodyPr/>
        <a:lstStyle/>
        <a:p>
          <a:endParaRPr lang="es-PE"/>
        </a:p>
      </dgm:t>
    </dgm:pt>
    <dgm:pt modelId="{13BD3350-1796-44B0-848E-3557611A0625}">
      <dgm:prSet phldrT="[Texto]" custT="1"/>
      <dgm:spPr/>
      <dgm:t>
        <a:bodyPr/>
        <a:lstStyle/>
        <a:p>
          <a:r>
            <a:rPr lang="es-PE" sz="1200" dirty="0" err="1"/>
            <a:t>Educ</a:t>
          </a:r>
          <a:r>
            <a:rPr lang="es-PE" sz="1200" dirty="0"/>
            <a:t>. </a:t>
          </a:r>
          <a:r>
            <a:rPr lang="es-PE" sz="1200" dirty="0" err="1"/>
            <a:t>Alternat</a:t>
          </a:r>
          <a:r>
            <a:rPr lang="es-PE" sz="1200" dirty="0"/>
            <a:t>. </a:t>
          </a:r>
          <a:r>
            <a:rPr lang="es-PE" sz="1200" dirty="0" err="1"/>
            <a:t>Ini</a:t>
          </a:r>
          <a:r>
            <a:rPr lang="es-PE" sz="1200" dirty="0"/>
            <a:t>-inter</a:t>
          </a:r>
        </a:p>
      </dgm:t>
    </dgm:pt>
    <dgm:pt modelId="{670F33F2-C5C6-4BF9-BA37-07F6DBCF52AE}" type="parTrans" cxnId="{34845635-FE87-4171-888C-2EF0E20872FD}">
      <dgm:prSet/>
      <dgm:spPr/>
      <dgm:t>
        <a:bodyPr/>
        <a:lstStyle/>
        <a:p>
          <a:endParaRPr lang="es-PE"/>
        </a:p>
      </dgm:t>
    </dgm:pt>
    <dgm:pt modelId="{1E49455B-5759-47D7-AE44-AC34B96375AA}" type="sibTrans" cxnId="{34845635-FE87-4171-888C-2EF0E20872FD}">
      <dgm:prSet/>
      <dgm:spPr/>
      <dgm:t>
        <a:bodyPr/>
        <a:lstStyle/>
        <a:p>
          <a:endParaRPr lang="es-PE"/>
        </a:p>
      </dgm:t>
    </dgm:pt>
    <dgm:pt modelId="{0D9BB18D-4102-4047-AE78-CA3BA937D2ED}">
      <dgm:prSet phldrT="[Texto]" custT="1"/>
      <dgm:spPr/>
      <dgm:t>
        <a:bodyPr/>
        <a:lstStyle/>
        <a:p>
          <a:r>
            <a:rPr lang="es-PE" sz="1200" dirty="0" err="1"/>
            <a:t>Educ</a:t>
          </a:r>
          <a:r>
            <a:rPr lang="es-PE" sz="1200" dirty="0"/>
            <a:t>. </a:t>
          </a:r>
          <a:r>
            <a:rPr lang="es-PE" sz="1200" dirty="0" err="1"/>
            <a:t>Alternat</a:t>
          </a:r>
          <a:r>
            <a:rPr lang="es-PE" sz="1200" dirty="0"/>
            <a:t>. Avanzad</a:t>
          </a:r>
        </a:p>
      </dgm:t>
    </dgm:pt>
    <dgm:pt modelId="{DAD87313-B8EB-43AA-95BE-744ABD0BC8A8}" type="parTrans" cxnId="{F8C8D104-A89C-4CC6-A156-461F8F010110}">
      <dgm:prSet/>
      <dgm:spPr/>
      <dgm:t>
        <a:bodyPr/>
        <a:lstStyle/>
        <a:p>
          <a:endParaRPr lang="es-PE"/>
        </a:p>
      </dgm:t>
    </dgm:pt>
    <dgm:pt modelId="{95BCC742-0C20-49D7-BAE3-DD9759903AFC}" type="sibTrans" cxnId="{F8C8D104-A89C-4CC6-A156-461F8F010110}">
      <dgm:prSet/>
      <dgm:spPr/>
      <dgm:t>
        <a:bodyPr/>
        <a:lstStyle/>
        <a:p>
          <a:endParaRPr lang="es-PE"/>
        </a:p>
      </dgm:t>
    </dgm:pt>
    <dgm:pt modelId="{812FC8B3-A905-4751-9BEE-39FC221681B2}">
      <dgm:prSet phldrT="[Texto]" custT="1"/>
      <dgm:spPr/>
      <dgm:t>
        <a:bodyPr/>
        <a:lstStyle/>
        <a:p>
          <a:r>
            <a:rPr lang="es-MX" sz="1200" dirty="0" err="1"/>
            <a:t>Educ</a:t>
          </a:r>
          <a:r>
            <a:rPr lang="es-MX" sz="1200" dirty="0"/>
            <a:t>.</a:t>
          </a:r>
          <a:r>
            <a:rPr lang="es-MX" sz="1200" baseline="0" dirty="0"/>
            <a:t> Básica Esp. Inicial </a:t>
          </a:r>
          <a:endParaRPr lang="es-PE" sz="1200" dirty="0"/>
        </a:p>
      </dgm:t>
    </dgm:pt>
    <dgm:pt modelId="{079851C5-1D29-4FDF-A669-CC0A11715C2C}" type="parTrans" cxnId="{FC34D2F4-B971-425D-8653-8271715D5669}">
      <dgm:prSet/>
      <dgm:spPr/>
      <dgm:t>
        <a:bodyPr/>
        <a:lstStyle/>
        <a:p>
          <a:endParaRPr lang="es-PE"/>
        </a:p>
      </dgm:t>
    </dgm:pt>
    <dgm:pt modelId="{F75A70E6-4860-4828-880E-95E406579404}" type="sibTrans" cxnId="{FC34D2F4-B971-425D-8653-8271715D5669}">
      <dgm:prSet/>
      <dgm:spPr/>
      <dgm:t>
        <a:bodyPr/>
        <a:lstStyle/>
        <a:p>
          <a:endParaRPr lang="es-PE"/>
        </a:p>
      </dgm:t>
    </dgm:pt>
    <dgm:pt modelId="{19243153-04C8-45AB-A1DD-51FA7B99B7D0}">
      <dgm:prSet phldrT="[Texto]" custT="1"/>
      <dgm:spPr/>
      <dgm:t>
        <a:bodyPr/>
        <a:lstStyle/>
        <a:p>
          <a:r>
            <a:rPr lang="es-MX" sz="1200"/>
            <a:t>Educ.</a:t>
          </a:r>
          <a:r>
            <a:rPr lang="es-MX" sz="1200" baseline="0"/>
            <a:t> Básica Esp. Prim</a:t>
          </a:r>
          <a:endParaRPr lang="es-PE" sz="1200" dirty="0"/>
        </a:p>
      </dgm:t>
    </dgm:pt>
    <dgm:pt modelId="{ADE10CAB-F26F-4805-BEA1-4272691D9FF2}" type="parTrans" cxnId="{AFB7EDD0-01CC-4A87-A54B-D46F3BAADD68}">
      <dgm:prSet/>
      <dgm:spPr/>
      <dgm:t>
        <a:bodyPr/>
        <a:lstStyle/>
        <a:p>
          <a:endParaRPr lang="es-PE"/>
        </a:p>
      </dgm:t>
    </dgm:pt>
    <dgm:pt modelId="{42BC74A7-BDB8-4A70-A795-8DC7BE8A747B}" type="sibTrans" cxnId="{AFB7EDD0-01CC-4A87-A54B-D46F3BAADD68}">
      <dgm:prSet/>
      <dgm:spPr/>
      <dgm:t>
        <a:bodyPr/>
        <a:lstStyle/>
        <a:p>
          <a:endParaRPr lang="es-PE"/>
        </a:p>
      </dgm:t>
    </dgm:pt>
    <dgm:pt modelId="{FC923FF4-E0C3-48B7-92C6-36F1A378CAA3}" type="pres">
      <dgm:prSet presAssocID="{3E1E1BBD-DE07-470D-B82C-4C7E835443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1ADFF3B4-22E4-46D5-B779-D89CCD9DBDDE}" type="pres">
      <dgm:prSet presAssocID="{8C5A8639-1813-42B5-BBB5-AA47A84AE8FC}" presName="root" presStyleCnt="0"/>
      <dgm:spPr/>
    </dgm:pt>
    <dgm:pt modelId="{F9E28040-BB0B-42B5-B80A-D04994907A11}" type="pres">
      <dgm:prSet presAssocID="{8C5A8639-1813-42B5-BBB5-AA47A84AE8FC}" presName="rootComposite" presStyleCnt="0"/>
      <dgm:spPr/>
    </dgm:pt>
    <dgm:pt modelId="{D5024165-9FB6-4765-9116-E9E12C05711F}" type="pres">
      <dgm:prSet presAssocID="{8C5A8639-1813-42B5-BBB5-AA47A84AE8FC}" presName="rootText" presStyleLbl="node1" presStyleIdx="0" presStyleCnt="1" custScaleX="120362" custScaleY="39938"/>
      <dgm:spPr/>
      <dgm:t>
        <a:bodyPr/>
        <a:lstStyle/>
        <a:p>
          <a:endParaRPr lang="es-PE"/>
        </a:p>
      </dgm:t>
    </dgm:pt>
    <dgm:pt modelId="{1A7F41C1-5F81-42CE-AE72-D9EE3E5824B0}" type="pres">
      <dgm:prSet presAssocID="{8C5A8639-1813-42B5-BBB5-AA47A84AE8FC}" presName="rootConnector" presStyleLbl="node1" presStyleIdx="0" presStyleCnt="1"/>
      <dgm:spPr/>
      <dgm:t>
        <a:bodyPr/>
        <a:lstStyle/>
        <a:p>
          <a:endParaRPr lang="es-PE"/>
        </a:p>
      </dgm:t>
    </dgm:pt>
    <dgm:pt modelId="{18FC835C-7049-4757-94D5-8BED96B52FA0}" type="pres">
      <dgm:prSet presAssocID="{8C5A8639-1813-42B5-BBB5-AA47A84AE8FC}" presName="childShape" presStyleCnt="0"/>
      <dgm:spPr/>
    </dgm:pt>
    <dgm:pt modelId="{9F42765D-7BC1-4FA0-BBB9-20DA153B7FD8}" type="pres">
      <dgm:prSet presAssocID="{A1C9BDA2-EAC4-4622-ABDB-3737722D50A0}" presName="Name13" presStyleLbl="parChTrans1D2" presStyleIdx="0" presStyleCnt="7"/>
      <dgm:spPr/>
      <dgm:t>
        <a:bodyPr/>
        <a:lstStyle/>
        <a:p>
          <a:endParaRPr lang="es-PE"/>
        </a:p>
      </dgm:t>
    </dgm:pt>
    <dgm:pt modelId="{1FB15ADC-5E37-4321-8709-A5D4D9EED4CD}" type="pres">
      <dgm:prSet presAssocID="{00A0AFF9-CB6B-47DD-88C4-1EAA1B64EBB0}" presName="childText" presStyleLbl="bgAcc1" presStyleIdx="0" presStyleCnt="7" custScaleX="103826" custScaleY="24782" custLinFactNeighborX="-2446" custLinFactNeighborY="-1667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612A739-1BF2-4D41-968D-429391AA66A6}" type="pres">
      <dgm:prSet presAssocID="{12EC1523-26A0-4B34-94BA-37A92F708D93}" presName="Name13" presStyleLbl="parChTrans1D2" presStyleIdx="1" presStyleCnt="7"/>
      <dgm:spPr/>
      <dgm:t>
        <a:bodyPr/>
        <a:lstStyle/>
        <a:p>
          <a:endParaRPr lang="es-PE"/>
        </a:p>
      </dgm:t>
    </dgm:pt>
    <dgm:pt modelId="{14E73714-4F8E-4D63-967A-6AB8AE60EDCA}" type="pres">
      <dgm:prSet presAssocID="{B6A0AD64-B4D7-4CD2-8ADE-E24BE6835C6D}" presName="childText" presStyleLbl="bgAcc1" presStyleIdx="1" presStyleCnt="7" custScaleX="103826" custScaleY="24782" custLinFactNeighborX="-2444" custLinFactNeighborY="-3641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9BF8B2D-4257-4137-AD5F-91C799BD9632}" type="pres">
      <dgm:prSet presAssocID="{548B328E-2A40-4DEA-899E-6D8F916DBC1F}" presName="Name13" presStyleLbl="parChTrans1D2" presStyleIdx="2" presStyleCnt="7"/>
      <dgm:spPr/>
      <dgm:t>
        <a:bodyPr/>
        <a:lstStyle/>
        <a:p>
          <a:endParaRPr lang="es-PE"/>
        </a:p>
      </dgm:t>
    </dgm:pt>
    <dgm:pt modelId="{47FBEC0C-B10D-4EB6-90D1-6307DA5F8D0C}" type="pres">
      <dgm:prSet presAssocID="{64D57231-23F8-4193-AFBB-858D328AF0A3}" presName="childText" presStyleLbl="bgAcc1" presStyleIdx="2" presStyleCnt="7" custScaleX="103826" custScaleY="24782" custLinFactNeighborX="-2445" custLinFactNeighborY="-5594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BAF63BE-50DE-4865-B3DC-DDA26643A545}" type="pres">
      <dgm:prSet presAssocID="{670F33F2-C5C6-4BF9-BA37-07F6DBCF52AE}" presName="Name13" presStyleLbl="parChTrans1D2" presStyleIdx="3" presStyleCnt="7"/>
      <dgm:spPr/>
      <dgm:t>
        <a:bodyPr/>
        <a:lstStyle/>
        <a:p>
          <a:endParaRPr lang="es-PE"/>
        </a:p>
      </dgm:t>
    </dgm:pt>
    <dgm:pt modelId="{F353BF2F-8D56-450A-AE6E-723A79951B45}" type="pres">
      <dgm:prSet presAssocID="{13BD3350-1796-44B0-848E-3557611A0625}" presName="childText" presStyleLbl="bgAcc1" presStyleIdx="3" presStyleCnt="7" custScaleX="103826" custScaleY="24782" custLinFactNeighborX="-2445" custLinFactNeighborY="-7538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0B45E92-4F78-46EC-ACA1-41FC80B20B96}" type="pres">
      <dgm:prSet presAssocID="{DAD87313-B8EB-43AA-95BE-744ABD0BC8A8}" presName="Name13" presStyleLbl="parChTrans1D2" presStyleIdx="4" presStyleCnt="7"/>
      <dgm:spPr/>
      <dgm:t>
        <a:bodyPr/>
        <a:lstStyle/>
        <a:p>
          <a:endParaRPr lang="es-PE"/>
        </a:p>
      </dgm:t>
    </dgm:pt>
    <dgm:pt modelId="{0597F2CA-3517-40E9-817A-734D83231454}" type="pres">
      <dgm:prSet presAssocID="{0D9BB18D-4102-4047-AE78-CA3BA937D2ED}" presName="childText" presStyleLbl="bgAcc1" presStyleIdx="4" presStyleCnt="7" custScaleX="103826" custScaleY="24782" custLinFactNeighborX="-2447" custLinFactNeighborY="-9480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57892D4-AE23-43A5-8202-3FC204342473}" type="pres">
      <dgm:prSet presAssocID="{079851C5-1D29-4FDF-A669-CC0A11715C2C}" presName="Name13" presStyleLbl="parChTrans1D2" presStyleIdx="5" presStyleCnt="7"/>
      <dgm:spPr/>
      <dgm:t>
        <a:bodyPr/>
        <a:lstStyle/>
        <a:p>
          <a:endParaRPr lang="es-PE"/>
        </a:p>
      </dgm:t>
    </dgm:pt>
    <dgm:pt modelId="{AD6D5513-9855-4458-9CAF-F21C634880C1}" type="pres">
      <dgm:prSet presAssocID="{812FC8B3-A905-4751-9BEE-39FC221681B2}" presName="childText" presStyleLbl="bgAcc1" presStyleIdx="5" presStyleCnt="7" custScaleX="103826" custScaleY="24782" custLinFactY="-14891" custLinFactNeighborX="-2446" custLinFactNeighborY="-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71B3795-77AC-4F3B-AD0B-E157A1990CB6}" type="pres">
      <dgm:prSet presAssocID="{ADE10CAB-F26F-4805-BEA1-4272691D9FF2}" presName="Name13" presStyleLbl="parChTrans1D2" presStyleIdx="6" presStyleCnt="7"/>
      <dgm:spPr/>
      <dgm:t>
        <a:bodyPr/>
        <a:lstStyle/>
        <a:p>
          <a:endParaRPr lang="es-PE"/>
        </a:p>
      </dgm:t>
    </dgm:pt>
    <dgm:pt modelId="{467A9949-A420-4DEF-B1D8-C4651A779205}" type="pres">
      <dgm:prSet presAssocID="{19243153-04C8-45AB-A1DD-51FA7B99B7D0}" presName="childText" presStyleLbl="bgAcc1" presStyleIdx="6" presStyleCnt="7" custScaleX="103826" custScaleY="24782" custLinFactY="-34418" custLinFactNeighborX="-2934" custLinFactNeighborY="-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35F5546C-05C1-42C2-82A2-358A454F2F45}" type="presOf" srcId="{8C5A8639-1813-42B5-BBB5-AA47A84AE8FC}" destId="{D5024165-9FB6-4765-9116-E9E12C05711F}" srcOrd="0" destOrd="0" presId="urn:microsoft.com/office/officeart/2005/8/layout/hierarchy3"/>
    <dgm:cxn modelId="{9456C176-097B-4CCC-A976-043DCC0304EC}" type="presOf" srcId="{3E1E1BBD-DE07-470D-B82C-4C7E8354439C}" destId="{FC923FF4-E0C3-48B7-92C6-36F1A378CAA3}" srcOrd="0" destOrd="0" presId="urn:microsoft.com/office/officeart/2005/8/layout/hierarchy3"/>
    <dgm:cxn modelId="{83AB9149-574E-40C5-A857-8D54E39DC403}" srcId="{8C5A8639-1813-42B5-BBB5-AA47A84AE8FC}" destId="{B6A0AD64-B4D7-4CD2-8ADE-E24BE6835C6D}" srcOrd="1" destOrd="0" parTransId="{12EC1523-26A0-4B34-94BA-37A92F708D93}" sibTransId="{FF6D1D81-2023-47F3-96A8-2A7CEC93F8A8}"/>
    <dgm:cxn modelId="{AFB7EDD0-01CC-4A87-A54B-D46F3BAADD68}" srcId="{8C5A8639-1813-42B5-BBB5-AA47A84AE8FC}" destId="{19243153-04C8-45AB-A1DD-51FA7B99B7D0}" srcOrd="6" destOrd="0" parTransId="{ADE10CAB-F26F-4805-BEA1-4272691D9FF2}" sibTransId="{42BC74A7-BDB8-4A70-A795-8DC7BE8A747B}"/>
    <dgm:cxn modelId="{E209A7D9-87DE-4EF0-9904-C6DF76BB4693}" type="presOf" srcId="{19243153-04C8-45AB-A1DD-51FA7B99B7D0}" destId="{467A9949-A420-4DEF-B1D8-C4651A779205}" srcOrd="0" destOrd="0" presId="urn:microsoft.com/office/officeart/2005/8/layout/hierarchy3"/>
    <dgm:cxn modelId="{3C154452-D8C9-465F-8AAF-637787E2043A}" srcId="{3E1E1BBD-DE07-470D-B82C-4C7E8354439C}" destId="{8C5A8639-1813-42B5-BBB5-AA47A84AE8FC}" srcOrd="0" destOrd="0" parTransId="{FB8977DE-EE0A-4E5E-AC17-64187A047074}" sibTransId="{A7E1A58E-E700-416A-B00C-85D13A6AAA36}"/>
    <dgm:cxn modelId="{B5C16D12-1715-4C9A-9F7E-2794D2DB2F13}" type="presOf" srcId="{13BD3350-1796-44B0-848E-3557611A0625}" destId="{F353BF2F-8D56-450A-AE6E-723A79951B45}" srcOrd="0" destOrd="0" presId="urn:microsoft.com/office/officeart/2005/8/layout/hierarchy3"/>
    <dgm:cxn modelId="{33EB368E-1A69-4F66-9244-52348E5A58D6}" type="presOf" srcId="{8C5A8639-1813-42B5-BBB5-AA47A84AE8FC}" destId="{1A7F41C1-5F81-42CE-AE72-D9EE3E5824B0}" srcOrd="1" destOrd="0" presId="urn:microsoft.com/office/officeart/2005/8/layout/hierarchy3"/>
    <dgm:cxn modelId="{CADCC723-3FEC-416F-869B-1FBB6A8B5715}" srcId="{8C5A8639-1813-42B5-BBB5-AA47A84AE8FC}" destId="{00A0AFF9-CB6B-47DD-88C4-1EAA1B64EBB0}" srcOrd="0" destOrd="0" parTransId="{A1C9BDA2-EAC4-4622-ABDB-3737722D50A0}" sibTransId="{4185391B-DEF9-4457-9910-E7FFD91EE983}"/>
    <dgm:cxn modelId="{1175F0E1-8043-46A8-AFC8-203954A025C8}" type="presOf" srcId="{0D9BB18D-4102-4047-AE78-CA3BA937D2ED}" destId="{0597F2CA-3517-40E9-817A-734D83231454}" srcOrd="0" destOrd="0" presId="urn:microsoft.com/office/officeart/2005/8/layout/hierarchy3"/>
    <dgm:cxn modelId="{AA5ECEC5-05E4-4534-B01D-B74CBE4BFCE4}" type="presOf" srcId="{64D57231-23F8-4193-AFBB-858D328AF0A3}" destId="{47FBEC0C-B10D-4EB6-90D1-6307DA5F8D0C}" srcOrd="0" destOrd="0" presId="urn:microsoft.com/office/officeart/2005/8/layout/hierarchy3"/>
    <dgm:cxn modelId="{13E45CB4-C418-4B78-873B-58CF4B186296}" type="presOf" srcId="{DAD87313-B8EB-43AA-95BE-744ABD0BC8A8}" destId="{E0B45E92-4F78-46EC-ACA1-41FC80B20B96}" srcOrd="0" destOrd="0" presId="urn:microsoft.com/office/officeart/2005/8/layout/hierarchy3"/>
    <dgm:cxn modelId="{FDC66E7F-E895-457F-A2CD-BC68F1727F84}" type="presOf" srcId="{548B328E-2A40-4DEA-899E-6D8F916DBC1F}" destId="{79BF8B2D-4257-4137-AD5F-91C799BD9632}" srcOrd="0" destOrd="0" presId="urn:microsoft.com/office/officeart/2005/8/layout/hierarchy3"/>
    <dgm:cxn modelId="{73DADA1B-BA6F-47E1-BC9F-EB8734642C1C}" type="presOf" srcId="{670F33F2-C5C6-4BF9-BA37-07F6DBCF52AE}" destId="{FBAF63BE-50DE-4865-B3DC-DDA26643A545}" srcOrd="0" destOrd="0" presId="urn:microsoft.com/office/officeart/2005/8/layout/hierarchy3"/>
    <dgm:cxn modelId="{DA060980-564C-4E9C-A24B-7E52D6C97470}" srcId="{8C5A8639-1813-42B5-BBB5-AA47A84AE8FC}" destId="{64D57231-23F8-4193-AFBB-858D328AF0A3}" srcOrd="2" destOrd="0" parTransId="{548B328E-2A40-4DEA-899E-6D8F916DBC1F}" sibTransId="{4B1D47F3-76DE-4B2A-BA6C-F6EF33D78CDF}"/>
    <dgm:cxn modelId="{AFD2A4AE-4513-41F3-9360-F02EDB698B47}" type="presOf" srcId="{A1C9BDA2-EAC4-4622-ABDB-3737722D50A0}" destId="{9F42765D-7BC1-4FA0-BBB9-20DA153B7FD8}" srcOrd="0" destOrd="0" presId="urn:microsoft.com/office/officeart/2005/8/layout/hierarchy3"/>
    <dgm:cxn modelId="{B8F33AD0-D74E-4B62-926F-4697D5EB1D07}" type="presOf" srcId="{00A0AFF9-CB6B-47DD-88C4-1EAA1B64EBB0}" destId="{1FB15ADC-5E37-4321-8709-A5D4D9EED4CD}" srcOrd="0" destOrd="0" presId="urn:microsoft.com/office/officeart/2005/8/layout/hierarchy3"/>
    <dgm:cxn modelId="{F8C8D104-A89C-4CC6-A156-461F8F010110}" srcId="{8C5A8639-1813-42B5-BBB5-AA47A84AE8FC}" destId="{0D9BB18D-4102-4047-AE78-CA3BA937D2ED}" srcOrd="4" destOrd="0" parTransId="{DAD87313-B8EB-43AA-95BE-744ABD0BC8A8}" sibTransId="{95BCC742-0C20-49D7-BAE3-DD9759903AFC}"/>
    <dgm:cxn modelId="{FC34D2F4-B971-425D-8653-8271715D5669}" srcId="{8C5A8639-1813-42B5-BBB5-AA47A84AE8FC}" destId="{812FC8B3-A905-4751-9BEE-39FC221681B2}" srcOrd="5" destOrd="0" parTransId="{079851C5-1D29-4FDF-A669-CC0A11715C2C}" sibTransId="{F75A70E6-4860-4828-880E-95E406579404}"/>
    <dgm:cxn modelId="{4A1A31FB-005F-4181-A292-9A5824FBE8E7}" type="presOf" srcId="{079851C5-1D29-4FDF-A669-CC0A11715C2C}" destId="{757892D4-AE23-43A5-8202-3FC204342473}" srcOrd="0" destOrd="0" presId="urn:microsoft.com/office/officeart/2005/8/layout/hierarchy3"/>
    <dgm:cxn modelId="{CC78493D-0C49-48EA-8E17-C009B47D3E46}" type="presOf" srcId="{B6A0AD64-B4D7-4CD2-8ADE-E24BE6835C6D}" destId="{14E73714-4F8E-4D63-967A-6AB8AE60EDCA}" srcOrd="0" destOrd="0" presId="urn:microsoft.com/office/officeart/2005/8/layout/hierarchy3"/>
    <dgm:cxn modelId="{3A8BD0B7-D87D-4096-841B-E1FBC7A0ECE4}" type="presOf" srcId="{12EC1523-26A0-4B34-94BA-37A92F708D93}" destId="{1612A739-1BF2-4D41-968D-429391AA66A6}" srcOrd="0" destOrd="0" presId="urn:microsoft.com/office/officeart/2005/8/layout/hierarchy3"/>
    <dgm:cxn modelId="{9FB88BD5-917E-404F-ABF2-DB2488C1DFB6}" type="presOf" srcId="{812FC8B3-A905-4751-9BEE-39FC221681B2}" destId="{AD6D5513-9855-4458-9CAF-F21C634880C1}" srcOrd="0" destOrd="0" presId="urn:microsoft.com/office/officeart/2005/8/layout/hierarchy3"/>
    <dgm:cxn modelId="{98879E16-554B-4691-B84C-DB0B5027B230}" type="presOf" srcId="{ADE10CAB-F26F-4805-BEA1-4272691D9FF2}" destId="{571B3795-77AC-4F3B-AD0B-E157A1990CB6}" srcOrd="0" destOrd="0" presId="urn:microsoft.com/office/officeart/2005/8/layout/hierarchy3"/>
    <dgm:cxn modelId="{34845635-FE87-4171-888C-2EF0E20872FD}" srcId="{8C5A8639-1813-42B5-BBB5-AA47A84AE8FC}" destId="{13BD3350-1796-44B0-848E-3557611A0625}" srcOrd="3" destOrd="0" parTransId="{670F33F2-C5C6-4BF9-BA37-07F6DBCF52AE}" sibTransId="{1E49455B-5759-47D7-AE44-AC34B96375AA}"/>
    <dgm:cxn modelId="{6EF05922-C545-413B-B877-18E219132086}" type="presParOf" srcId="{FC923FF4-E0C3-48B7-92C6-36F1A378CAA3}" destId="{1ADFF3B4-22E4-46D5-B779-D89CCD9DBDDE}" srcOrd="0" destOrd="0" presId="urn:microsoft.com/office/officeart/2005/8/layout/hierarchy3"/>
    <dgm:cxn modelId="{ECD3634B-3101-4202-82D6-6BA25DAD84BA}" type="presParOf" srcId="{1ADFF3B4-22E4-46D5-B779-D89CCD9DBDDE}" destId="{F9E28040-BB0B-42B5-B80A-D04994907A11}" srcOrd="0" destOrd="0" presId="urn:microsoft.com/office/officeart/2005/8/layout/hierarchy3"/>
    <dgm:cxn modelId="{E279FD75-C5A7-427C-AA98-7532D4E68C86}" type="presParOf" srcId="{F9E28040-BB0B-42B5-B80A-D04994907A11}" destId="{D5024165-9FB6-4765-9116-E9E12C05711F}" srcOrd="0" destOrd="0" presId="urn:microsoft.com/office/officeart/2005/8/layout/hierarchy3"/>
    <dgm:cxn modelId="{C11CA0FC-7E08-46A6-878A-C65B2E428359}" type="presParOf" srcId="{F9E28040-BB0B-42B5-B80A-D04994907A11}" destId="{1A7F41C1-5F81-42CE-AE72-D9EE3E5824B0}" srcOrd="1" destOrd="0" presId="urn:microsoft.com/office/officeart/2005/8/layout/hierarchy3"/>
    <dgm:cxn modelId="{64D297AE-6640-4EC1-8E0C-D2A43CF168ED}" type="presParOf" srcId="{1ADFF3B4-22E4-46D5-B779-D89CCD9DBDDE}" destId="{18FC835C-7049-4757-94D5-8BED96B52FA0}" srcOrd="1" destOrd="0" presId="urn:microsoft.com/office/officeart/2005/8/layout/hierarchy3"/>
    <dgm:cxn modelId="{40E593D2-84D9-4103-A8EB-7E22B74507ED}" type="presParOf" srcId="{18FC835C-7049-4757-94D5-8BED96B52FA0}" destId="{9F42765D-7BC1-4FA0-BBB9-20DA153B7FD8}" srcOrd="0" destOrd="0" presId="urn:microsoft.com/office/officeart/2005/8/layout/hierarchy3"/>
    <dgm:cxn modelId="{E736CF3D-36A0-4412-9FEC-9FF720798E5A}" type="presParOf" srcId="{18FC835C-7049-4757-94D5-8BED96B52FA0}" destId="{1FB15ADC-5E37-4321-8709-A5D4D9EED4CD}" srcOrd="1" destOrd="0" presId="urn:microsoft.com/office/officeart/2005/8/layout/hierarchy3"/>
    <dgm:cxn modelId="{7ACE3EE7-C31D-43D3-94C0-37618AA0DF34}" type="presParOf" srcId="{18FC835C-7049-4757-94D5-8BED96B52FA0}" destId="{1612A739-1BF2-4D41-968D-429391AA66A6}" srcOrd="2" destOrd="0" presId="urn:microsoft.com/office/officeart/2005/8/layout/hierarchy3"/>
    <dgm:cxn modelId="{40947B25-6095-4367-84F5-44DE38E1949B}" type="presParOf" srcId="{18FC835C-7049-4757-94D5-8BED96B52FA0}" destId="{14E73714-4F8E-4D63-967A-6AB8AE60EDCA}" srcOrd="3" destOrd="0" presId="urn:microsoft.com/office/officeart/2005/8/layout/hierarchy3"/>
    <dgm:cxn modelId="{24E3FDFC-E205-495B-8465-334A69A04BC4}" type="presParOf" srcId="{18FC835C-7049-4757-94D5-8BED96B52FA0}" destId="{79BF8B2D-4257-4137-AD5F-91C799BD9632}" srcOrd="4" destOrd="0" presId="urn:microsoft.com/office/officeart/2005/8/layout/hierarchy3"/>
    <dgm:cxn modelId="{FA0065F5-B741-43C7-A3E5-DA2F12325215}" type="presParOf" srcId="{18FC835C-7049-4757-94D5-8BED96B52FA0}" destId="{47FBEC0C-B10D-4EB6-90D1-6307DA5F8D0C}" srcOrd="5" destOrd="0" presId="urn:microsoft.com/office/officeart/2005/8/layout/hierarchy3"/>
    <dgm:cxn modelId="{DEABC0E3-77F4-4879-ABC1-F0AC16FB1545}" type="presParOf" srcId="{18FC835C-7049-4757-94D5-8BED96B52FA0}" destId="{FBAF63BE-50DE-4865-B3DC-DDA26643A545}" srcOrd="6" destOrd="0" presId="urn:microsoft.com/office/officeart/2005/8/layout/hierarchy3"/>
    <dgm:cxn modelId="{F389514E-CFCB-4364-816B-829D35336D0C}" type="presParOf" srcId="{18FC835C-7049-4757-94D5-8BED96B52FA0}" destId="{F353BF2F-8D56-450A-AE6E-723A79951B45}" srcOrd="7" destOrd="0" presId="urn:microsoft.com/office/officeart/2005/8/layout/hierarchy3"/>
    <dgm:cxn modelId="{4F21A5C3-68DF-4754-8847-53E83B5E6F34}" type="presParOf" srcId="{18FC835C-7049-4757-94D5-8BED96B52FA0}" destId="{E0B45E92-4F78-46EC-ACA1-41FC80B20B96}" srcOrd="8" destOrd="0" presId="urn:microsoft.com/office/officeart/2005/8/layout/hierarchy3"/>
    <dgm:cxn modelId="{78F401F0-2D5C-49D9-ABED-2E1ECE9C48A5}" type="presParOf" srcId="{18FC835C-7049-4757-94D5-8BED96B52FA0}" destId="{0597F2CA-3517-40E9-817A-734D83231454}" srcOrd="9" destOrd="0" presId="urn:microsoft.com/office/officeart/2005/8/layout/hierarchy3"/>
    <dgm:cxn modelId="{8730C071-0DC3-40E5-8492-A357F2A595EB}" type="presParOf" srcId="{18FC835C-7049-4757-94D5-8BED96B52FA0}" destId="{757892D4-AE23-43A5-8202-3FC204342473}" srcOrd="10" destOrd="0" presId="urn:microsoft.com/office/officeart/2005/8/layout/hierarchy3"/>
    <dgm:cxn modelId="{6F500C7B-85B5-40B3-A09C-6AD3BFA98958}" type="presParOf" srcId="{18FC835C-7049-4757-94D5-8BED96B52FA0}" destId="{AD6D5513-9855-4458-9CAF-F21C634880C1}" srcOrd="11" destOrd="0" presId="urn:microsoft.com/office/officeart/2005/8/layout/hierarchy3"/>
    <dgm:cxn modelId="{BF13502C-D9AC-4883-8831-3E6A406F6631}" type="presParOf" srcId="{18FC835C-7049-4757-94D5-8BED96B52FA0}" destId="{571B3795-77AC-4F3B-AD0B-E157A1990CB6}" srcOrd="12" destOrd="0" presId="urn:microsoft.com/office/officeart/2005/8/layout/hierarchy3"/>
    <dgm:cxn modelId="{23F7F4EE-1C97-4307-825A-9EEDD7EF5AC1}" type="presParOf" srcId="{18FC835C-7049-4757-94D5-8BED96B52FA0}" destId="{467A9949-A420-4DEF-B1D8-C4651A779205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1E1BBD-DE07-470D-B82C-4C7E8354439C}" type="doc">
      <dgm:prSet loTypeId="urn:microsoft.com/office/officeart/2005/8/layout/hierarchy3" loCatId="hierarchy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es-PE"/>
        </a:p>
      </dgm:t>
    </dgm:pt>
    <dgm:pt modelId="{8C5A8639-1813-42B5-BBB5-AA47A84AE8FC}">
      <dgm:prSet phldrT="[Texto]" custT="1"/>
      <dgm:spPr/>
      <dgm:t>
        <a:bodyPr/>
        <a:lstStyle/>
        <a:p>
          <a:r>
            <a:rPr lang="es-MX" sz="1400" b="1" dirty="0"/>
            <a:t>Centros de Ed. Técnico - Productiva</a:t>
          </a:r>
          <a:endParaRPr lang="es-PE" sz="1400" b="1" dirty="0"/>
        </a:p>
      </dgm:t>
    </dgm:pt>
    <dgm:pt modelId="{FB8977DE-EE0A-4E5E-AC17-64187A047074}" type="parTrans" cxnId="{3C154452-D8C9-465F-8AAF-637787E2043A}">
      <dgm:prSet/>
      <dgm:spPr/>
      <dgm:t>
        <a:bodyPr/>
        <a:lstStyle/>
        <a:p>
          <a:endParaRPr lang="es-PE"/>
        </a:p>
      </dgm:t>
    </dgm:pt>
    <dgm:pt modelId="{A7E1A58E-E700-416A-B00C-85D13A6AAA36}" type="sibTrans" cxnId="{3C154452-D8C9-465F-8AAF-637787E2043A}">
      <dgm:prSet/>
      <dgm:spPr/>
      <dgm:t>
        <a:bodyPr/>
        <a:lstStyle/>
        <a:p>
          <a:endParaRPr lang="es-PE"/>
        </a:p>
      </dgm:t>
    </dgm:pt>
    <dgm:pt modelId="{00A0AFF9-CB6B-47DD-88C4-1EAA1B64EBB0}">
      <dgm:prSet phldrT="[Texto]" custT="1"/>
      <dgm:spPr/>
      <dgm:t>
        <a:bodyPr/>
        <a:lstStyle/>
        <a:p>
          <a:r>
            <a:rPr lang="es-MX" sz="1200" dirty="0"/>
            <a:t>Jardinería</a:t>
          </a:r>
          <a:endParaRPr lang="es-PE" sz="1200" dirty="0"/>
        </a:p>
      </dgm:t>
    </dgm:pt>
    <dgm:pt modelId="{A1C9BDA2-EAC4-4622-ABDB-3737722D50A0}" type="parTrans" cxnId="{CADCC723-3FEC-416F-869B-1FBB6A8B5715}">
      <dgm:prSet/>
      <dgm:spPr/>
      <dgm:t>
        <a:bodyPr/>
        <a:lstStyle/>
        <a:p>
          <a:endParaRPr lang="es-PE"/>
        </a:p>
      </dgm:t>
    </dgm:pt>
    <dgm:pt modelId="{4185391B-DEF9-4457-9910-E7FFD91EE983}" type="sibTrans" cxnId="{CADCC723-3FEC-416F-869B-1FBB6A8B5715}">
      <dgm:prSet/>
      <dgm:spPr/>
      <dgm:t>
        <a:bodyPr/>
        <a:lstStyle/>
        <a:p>
          <a:endParaRPr lang="es-PE"/>
        </a:p>
      </dgm:t>
    </dgm:pt>
    <dgm:pt modelId="{B6A0AD64-B4D7-4CD2-8ADE-E24BE6835C6D}">
      <dgm:prSet phldrT="[Texto]" custT="1"/>
      <dgm:spPr/>
      <dgm:t>
        <a:bodyPr/>
        <a:lstStyle/>
        <a:p>
          <a:r>
            <a:rPr lang="es-MX" sz="1200" dirty="0"/>
            <a:t>Tapicería</a:t>
          </a:r>
          <a:endParaRPr lang="es-PE" sz="1200" dirty="0"/>
        </a:p>
      </dgm:t>
    </dgm:pt>
    <dgm:pt modelId="{12EC1523-26A0-4B34-94BA-37A92F708D93}" type="parTrans" cxnId="{83AB9149-574E-40C5-A857-8D54E39DC403}">
      <dgm:prSet/>
      <dgm:spPr/>
      <dgm:t>
        <a:bodyPr/>
        <a:lstStyle/>
        <a:p>
          <a:endParaRPr lang="es-PE"/>
        </a:p>
      </dgm:t>
    </dgm:pt>
    <dgm:pt modelId="{FF6D1D81-2023-47F3-96A8-2A7CEC93F8A8}" type="sibTrans" cxnId="{83AB9149-574E-40C5-A857-8D54E39DC403}">
      <dgm:prSet/>
      <dgm:spPr/>
      <dgm:t>
        <a:bodyPr/>
        <a:lstStyle/>
        <a:p>
          <a:endParaRPr lang="es-PE"/>
        </a:p>
      </dgm:t>
    </dgm:pt>
    <dgm:pt modelId="{64D57231-23F8-4193-AFBB-858D328AF0A3}">
      <dgm:prSet phldrT="[Texto]" custT="1"/>
      <dgm:spPr/>
      <dgm:t>
        <a:bodyPr/>
        <a:lstStyle/>
        <a:p>
          <a:r>
            <a:rPr lang="es-MX" sz="1200" dirty="0"/>
            <a:t>Vidriería</a:t>
          </a:r>
          <a:endParaRPr lang="es-PE" sz="1200" dirty="0"/>
        </a:p>
      </dgm:t>
    </dgm:pt>
    <dgm:pt modelId="{548B328E-2A40-4DEA-899E-6D8F916DBC1F}" type="parTrans" cxnId="{DA060980-564C-4E9C-A24B-7E52D6C97470}">
      <dgm:prSet/>
      <dgm:spPr/>
      <dgm:t>
        <a:bodyPr/>
        <a:lstStyle/>
        <a:p>
          <a:endParaRPr lang="es-PE"/>
        </a:p>
      </dgm:t>
    </dgm:pt>
    <dgm:pt modelId="{4B1D47F3-76DE-4B2A-BA6C-F6EF33D78CDF}" type="sibTrans" cxnId="{DA060980-564C-4E9C-A24B-7E52D6C97470}">
      <dgm:prSet/>
      <dgm:spPr/>
      <dgm:t>
        <a:bodyPr/>
        <a:lstStyle/>
        <a:p>
          <a:endParaRPr lang="es-PE"/>
        </a:p>
      </dgm:t>
    </dgm:pt>
    <dgm:pt modelId="{13BD3350-1796-44B0-848E-3557611A0625}">
      <dgm:prSet phldrT="[Texto]" custT="1"/>
      <dgm:spPr/>
      <dgm:t>
        <a:bodyPr/>
        <a:lstStyle/>
        <a:p>
          <a:r>
            <a:rPr lang="es-PE" sz="1200" dirty="0"/>
            <a:t>Repostería</a:t>
          </a:r>
        </a:p>
      </dgm:t>
    </dgm:pt>
    <dgm:pt modelId="{670F33F2-C5C6-4BF9-BA37-07F6DBCF52AE}" type="parTrans" cxnId="{34845635-FE87-4171-888C-2EF0E20872FD}">
      <dgm:prSet/>
      <dgm:spPr/>
      <dgm:t>
        <a:bodyPr/>
        <a:lstStyle/>
        <a:p>
          <a:endParaRPr lang="es-PE"/>
        </a:p>
      </dgm:t>
    </dgm:pt>
    <dgm:pt modelId="{1E49455B-5759-47D7-AE44-AC34B96375AA}" type="sibTrans" cxnId="{34845635-FE87-4171-888C-2EF0E20872FD}">
      <dgm:prSet/>
      <dgm:spPr/>
      <dgm:t>
        <a:bodyPr/>
        <a:lstStyle/>
        <a:p>
          <a:endParaRPr lang="es-PE"/>
        </a:p>
      </dgm:t>
    </dgm:pt>
    <dgm:pt modelId="{0D9BB18D-4102-4047-AE78-CA3BA937D2ED}">
      <dgm:prSet phldrT="[Texto]" custT="1"/>
      <dgm:spPr/>
      <dgm:t>
        <a:bodyPr/>
        <a:lstStyle/>
        <a:p>
          <a:r>
            <a:rPr lang="es-PE" sz="1200" dirty="0"/>
            <a:t>Sastrería</a:t>
          </a:r>
        </a:p>
      </dgm:t>
    </dgm:pt>
    <dgm:pt modelId="{DAD87313-B8EB-43AA-95BE-744ABD0BC8A8}" type="parTrans" cxnId="{F8C8D104-A89C-4CC6-A156-461F8F010110}">
      <dgm:prSet/>
      <dgm:spPr/>
      <dgm:t>
        <a:bodyPr/>
        <a:lstStyle/>
        <a:p>
          <a:endParaRPr lang="es-PE"/>
        </a:p>
      </dgm:t>
    </dgm:pt>
    <dgm:pt modelId="{95BCC742-0C20-49D7-BAE3-DD9759903AFC}" type="sibTrans" cxnId="{F8C8D104-A89C-4CC6-A156-461F8F010110}">
      <dgm:prSet/>
      <dgm:spPr/>
      <dgm:t>
        <a:bodyPr/>
        <a:lstStyle/>
        <a:p>
          <a:endParaRPr lang="es-PE"/>
        </a:p>
      </dgm:t>
    </dgm:pt>
    <dgm:pt modelId="{812FC8B3-A905-4751-9BEE-39FC221681B2}">
      <dgm:prSet phldrT="[Texto]" custT="1"/>
      <dgm:spPr/>
      <dgm:t>
        <a:bodyPr/>
        <a:lstStyle/>
        <a:p>
          <a:r>
            <a:rPr lang="es-MX" sz="1200" dirty="0"/>
            <a:t>Cosmetología</a:t>
          </a:r>
          <a:endParaRPr lang="es-PE" sz="1200" dirty="0"/>
        </a:p>
      </dgm:t>
    </dgm:pt>
    <dgm:pt modelId="{079851C5-1D29-4FDF-A669-CC0A11715C2C}" type="parTrans" cxnId="{FC34D2F4-B971-425D-8653-8271715D5669}">
      <dgm:prSet/>
      <dgm:spPr/>
      <dgm:t>
        <a:bodyPr/>
        <a:lstStyle/>
        <a:p>
          <a:endParaRPr lang="es-PE"/>
        </a:p>
      </dgm:t>
    </dgm:pt>
    <dgm:pt modelId="{F75A70E6-4860-4828-880E-95E406579404}" type="sibTrans" cxnId="{FC34D2F4-B971-425D-8653-8271715D5669}">
      <dgm:prSet/>
      <dgm:spPr/>
      <dgm:t>
        <a:bodyPr/>
        <a:lstStyle/>
        <a:p>
          <a:endParaRPr lang="es-PE"/>
        </a:p>
      </dgm:t>
    </dgm:pt>
    <dgm:pt modelId="{19243153-04C8-45AB-A1DD-51FA7B99B7D0}">
      <dgm:prSet phldrT="[Texto]" custT="1"/>
      <dgm:spPr/>
      <dgm:t>
        <a:bodyPr/>
        <a:lstStyle/>
        <a:p>
          <a:r>
            <a:rPr lang="es-PE" sz="1200" dirty="0"/>
            <a:t>…</a:t>
          </a:r>
        </a:p>
      </dgm:t>
    </dgm:pt>
    <dgm:pt modelId="{ADE10CAB-F26F-4805-BEA1-4272691D9FF2}" type="parTrans" cxnId="{AFB7EDD0-01CC-4A87-A54B-D46F3BAADD68}">
      <dgm:prSet/>
      <dgm:spPr/>
      <dgm:t>
        <a:bodyPr/>
        <a:lstStyle/>
        <a:p>
          <a:endParaRPr lang="es-PE"/>
        </a:p>
      </dgm:t>
    </dgm:pt>
    <dgm:pt modelId="{42BC74A7-BDB8-4A70-A795-8DC7BE8A747B}" type="sibTrans" cxnId="{AFB7EDD0-01CC-4A87-A54B-D46F3BAADD68}">
      <dgm:prSet/>
      <dgm:spPr/>
      <dgm:t>
        <a:bodyPr/>
        <a:lstStyle/>
        <a:p>
          <a:endParaRPr lang="es-PE"/>
        </a:p>
      </dgm:t>
    </dgm:pt>
    <dgm:pt modelId="{FC923FF4-E0C3-48B7-92C6-36F1A378CAA3}" type="pres">
      <dgm:prSet presAssocID="{3E1E1BBD-DE07-470D-B82C-4C7E835443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1ADFF3B4-22E4-46D5-B779-D89CCD9DBDDE}" type="pres">
      <dgm:prSet presAssocID="{8C5A8639-1813-42B5-BBB5-AA47A84AE8FC}" presName="root" presStyleCnt="0"/>
      <dgm:spPr/>
    </dgm:pt>
    <dgm:pt modelId="{F9E28040-BB0B-42B5-B80A-D04994907A11}" type="pres">
      <dgm:prSet presAssocID="{8C5A8639-1813-42B5-BBB5-AA47A84AE8FC}" presName="rootComposite" presStyleCnt="0"/>
      <dgm:spPr/>
    </dgm:pt>
    <dgm:pt modelId="{D5024165-9FB6-4765-9116-E9E12C05711F}" type="pres">
      <dgm:prSet presAssocID="{8C5A8639-1813-42B5-BBB5-AA47A84AE8FC}" presName="rootText" presStyleLbl="node1" presStyleIdx="0" presStyleCnt="1" custScaleX="137182" custScaleY="39938"/>
      <dgm:spPr/>
      <dgm:t>
        <a:bodyPr/>
        <a:lstStyle/>
        <a:p>
          <a:endParaRPr lang="es-PE"/>
        </a:p>
      </dgm:t>
    </dgm:pt>
    <dgm:pt modelId="{1A7F41C1-5F81-42CE-AE72-D9EE3E5824B0}" type="pres">
      <dgm:prSet presAssocID="{8C5A8639-1813-42B5-BBB5-AA47A84AE8FC}" presName="rootConnector" presStyleLbl="node1" presStyleIdx="0" presStyleCnt="1"/>
      <dgm:spPr/>
      <dgm:t>
        <a:bodyPr/>
        <a:lstStyle/>
        <a:p>
          <a:endParaRPr lang="es-PE"/>
        </a:p>
      </dgm:t>
    </dgm:pt>
    <dgm:pt modelId="{18FC835C-7049-4757-94D5-8BED96B52FA0}" type="pres">
      <dgm:prSet presAssocID="{8C5A8639-1813-42B5-BBB5-AA47A84AE8FC}" presName="childShape" presStyleCnt="0"/>
      <dgm:spPr/>
    </dgm:pt>
    <dgm:pt modelId="{9F42765D-7BC1-4FA0-BBB9-20DA153B7FD8}" type="pres">
      <dgm:prSet presAssocID="{A1C9BDA2-EAC4-4622-ABDB-3737722D50A0}" presName="Name13" presStyleLbl="parChTrans1D2" presStyleIdx="0" presStyleCnt="7"/>
      <dgm:spPr/>
      <dgm:t>
        <a:bodyPr/>
        <a:lstStyle/>
        <a:p>
          <a:endParaRPr lang="es-PE"/>
        </a:p>
      </dgm:t>
    </dgm:pt>
    <dgm:pt modelId="{1FB15ADC-5E37-4321-8709-A5D4D9EED4CD}" type="pres">
      <dgm:prSet presAssocID="{00A0AFF9-CB6B-47DD-88C4-1EAA1B64EBB0}" presName="childText" presStyleLbl="bgAcc1" presStyleIdx="0" presStyleCnt="7" custScaleX="108546" custScaleY="24782" custLinFactNeighborX="-2928" custLinFactNeighborY="-1859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612A739-1BF2-4D41-968D-429391AA66A6}" type="pres">
      <dgm:prSet presAssocID="{12EC1523-26A0-4B34-94BA-37A92F708D93}" presName="Name13" presStyleLbl="parChTrans1D2" presStyleIdx="1" presStyleCnt="7"/>
      <dgm:spPr/>
      <dgm:t>
        <a:bodyPr/>
        <a:lstStyle/>
        <a:p>
          <a:endParaRPr lang="es-PE"/>
        </a:p>
      </dgm:t>
    </dgm:pt>
    <dgm:pt modelId="{14E73714-4F8E-4D63-967A-6AB8AE60EDCA}" type="pres">
      <dgm:prSet presAssocID="{B6A0AD64-B4D7-4CD2-8ADE-E24BE6835C6D}" presName="childText" presStyleLbl="bgAcc1" presStyleIdx="1" presStyleCnt="7" custScaleX="108546" custScaleY="24782" custLinFactNeighborX="-2928" custLinFactNeighborY="-3868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9BF8B2D-4257-4137-AD5F-91C799BD9632}" type="pres">
      <dgm:prSet presAssocID="{548B328E-2A40-4DEA-899E-6D8F916DBC1F}" presName="Name13" presStyleLbl="parChTrans1D2" presStyleIdx="2" presStyleCnt="7"/>
      <dgm:spPr/>
      <dgm:t>
        <a:bodyPr/>
        <a:lstStyle/>
        <a:p>
          <a:endParaRPr lang="es-PE"/>
        </a:p>
      </dgm:t>
    </dgm:pt>
    <dgm:pt modelId="{47FBEC0C-B10D-4EB6-90D1-6307DA5F8D0C}" type="pres">
      <dgm:prSet presAssocID="{64D57231-23F8-4193-AFBB-858D328AF0A3}" presName="childText" presStyleLbl="bgAcc1" presStyleIdx="2" presStyleCnt="7" custScaleX="108546" custScaleY="24782" custLinFactNeighborX="-2440" custLinFactNeighborY="-5779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BAF63BE-50DE-4865-B3DC-DDA26643A545}" type="pres">
      <dgm:prSet presAssocID="{670F33F2-C5C6-4BF9-BA37-07F6DBCF52AE}" presName="Name13" presStyleLbl="parChTrans1D2" presStyleIdx="3" presStyleCnt="7"/>
      <dgm:spPr/>
      <dgm:t>
        <a:bodyPr/>
        <a:lstStyle/>
        <a:p>
          <a:endParaRPr lang="es-PE"/>
        </a:p>
      </dgm:t>
    </dgm:pt>
    <dgm:pt modelId="{F353BF2F-8D56-450A-AE6E-723A79951B45}" type="pres">
      <dgm:prSet presAssocID="{13BD3350-1796-44B0-848E-3557611A0625}" presName="childText" presStyleLbl="bgAcc1" presStyleIdx="3" presStyleCnt="7" custScaleX="108546" custScaleY="24782" custLinFactNeighborX="-2440" custLinFactNeighborY="-7731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0B45E92-4F78-46EC-ACA1-41FC80B20B96}" type="pres">
      <dgm:prSet presAssocID="{DAD87313-B8EB-43AA-95BE-744ABD0BC8A8}" presName="Name13" presStyleLbl="parChTrans1D2" presStyleIdx="4" presStyleCnt="7"/>
      <dgm:spPr/>
      <dgm:t>
        <a:bodyPr/>
        <a:lstStyle/>
        <a:p>
          <a:endParaRPr lang="es-PE"/>
        </a:p>
      </dgm:t>
    </dgm:pt>
    <dgm:pt modelId="{0597F2CA-3517-40E9-817A-734D83231454}" type="pres">
      <dgm:prSet presAssocID="{0D9BB18D-4102-4047-AE78-CA3BA937D2ED}" presName="childText" presStyleLbl="bgAcc1" presStyleIdx="4" presStyleCnt="7" custScaleX="108546" custScaleY="24782" custLinFactNeighborX="-1952" custLinFactNeighborY="-9635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57892D4-AE23-43A5-8202-3FC204342473}" type="pres">
      <dgm:prSet presAssocID="{079851C5-1D29-4FDF-A669-CC0A11715C2C}" presName="Name13" presStyleLbl="parChTrans1D2" presStyleIdx="5" presStyleCnt="7"/>
      <dgm:spPr/>
      <dgm:t>
        <a:bodyPr/>
        <a:lstStyle/>
        <a:p>
          <a:endParaRPr lang="es-PE"/>
        </a:p>
      </dgm:t>
    </dgm:pt>
    <dgm:pt modelId="{AD6D5513-9855-4458-9CAF-F21C634880C1}" type="pres">
      <dgm:prSet presAssocID="{812FC8B3-A905-4751-9BEE-39FC221681B2}" presName="childText" presStyleLbl="bgAcc1" presStyleIdx="5" presStyleCnt="7" custScaleX="108546" custScaleY="24782" custLinFactY="-15581" custLinFactNeighborX="-1952" custLinFactNeighborY="-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71B3795-77AC-4F3B-AD0B-E157A1990CB6}" type="pres">
      <dgm:prSet presAssocID="{ADE10CAB-F26F-4805-BEA1-4272691D9FF2}" presName="Name13" presStyleLbl="parChTrans1D2" presStyleIdx="6" presStyleCnt="7"/>
      <dgm:spPr/>
      <dgm:t>
        <a:bodyPr/>
        <a:lstStyle/>
        <a:p>
          <a:endParaRPr lang="es-PE"/>
        </a:p>
      </dgm:t>
    </dgm:pt>
    <dgm:pt modelId="{467A9949-A420-4DEF-B1D8-C4651A779205}" type="pres">
      <dgm:prSet presAssocID="{19243153-04C8-45AB-A1DD-51FA7B99B7D0}" presName="childText" presStyleLbl="bgAcc1" presStyleIdx="6" presStyleCnt="7" custScaleX="108546" custScaleY="24782" custLinFactY="-35885" custLinFactNeighborX="-1952" custLinFactNeighborY="-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CDCC73C4-CA80-4793-9AB3-CFFD1521198C}" type="presOf" srcId="{3E1E1BBD-DE07-470D-B82C-4C7E8354439C}" destId="{FC923FF4-E0C3-48B7-92C6-36F1A378CAA3}" srcOrd="0" destOrd="0" presId="urn:microsoft.com/office/officeart/2005/8/layout/hierarchy3"/>
    <dgm:cxn modelId="{01837597-7103-4919-A3D8-711533A9E0BB}" type="presOf" srcId="{812FC8B3-A905-4751-9BEE-39FC221681B2}" destId="{AD6D5513-9855-4458-9CAF-F21C634880C1}" srcOrd="0" destOrd="0" presId="urn:microsoft.com/office/officeart/2005/8/layout/hierarchy3"/>
    <dgm:cxn modelId="{CB935E6E-8F7D-49D9-97AB-3C91FBFA5810}" type="presOf" srcId="{DAD87313-B8EB-43AA-95BE-744ABD0BC8A8}" destId="{E0B45E92-4F78-46EC-ACA1-41FC80B20B96}" srcOrd="0" destOrd="0" presId="urn:microsoft.com/office/officeart/2005/8/layout/hierarchy3"/>
    <dgm:cxn modelId="{C6A73A86-1D78-49FB-995A-7773C495A35B}" type="presOf" srcId="{ADE10CAB-F26F-4805-BEA1-4272691D9FF2}" destId="{571B3795-77AC-4F3B-AD0B-E157A1990CB6}" srcOrd="0" destOrd="0" presId="urn:microsoft.com/office/officeart/2005/8/layout/hierarchy3"/>
    <dgm:cxn modelId="{8A02A569-17BE-4426-9088-9BDDC8C4E7E9}" type="presOf" srcId="{8C5A8639-1813-42B5-BBB5-AA47A84AE8FC}" destId="{D5024165-9FB6-4765-9116-E9E12C05711F}" srcOrd="0" destOrd="0" presId="urn:microsoft.com/office/officeart/2005/8/layout/hierarchy3"/>
    <dgm:cxn modelId="{AFB7EDD0-01CC-4A87-A54B-D46F3BAADD68}" srcId="{8C5A8639-1813-42B5-BBB5-AA47A84AE8FC}" destId="{19243153-04C8-45AB-A1DD-51FA7B99B7D0}" srcOrd="6" destOrd="0" parTransId="{ADE10CAB-F26F-4805-BEA1-4272691D9FF2}" sibTransId="{42BC74A7-BDB8-4A70-A795-8DC7BE8A747B}"/>
    <dgm:cxn modelId="{8F271231-B827-4BFE-A825-E5DA2D92E395}" type="presOf" srcId="{12EC1523-26A0-4B34-94BA-37A92F708D93}" destId="{1612A739-1BF2-4D41-968D-429391AA66A6}" srcOrd="0" destOrd="0" presId="urn:microsoft.com/office/officeart/2005/8/layout/hierarchy3"/>
    <dgm:cxn modelId="{8119D601-0C85-4384-A0A3-BFFBB8CE1FCA}" type="presOf" srcId="{19243153-04C8-45AB-A1DD-51FA7B99B7D0}" destId="{467A9949-A420-4DEF-B1D8-C4651A779205}" srcOrd="0" destOrd="0" presId="urn:microsoft.com/office/officeart/2005/8/layout/hierarchy3"/>
    <dgm:cxn modelId="{9C8882D1-9947-4EA1-A3C4-EC06FC8ACEC0}" type="presOf" srcId="{670F33F2-C5C6-4BF9-BA37-07F6DBCF52AE}" destId="{FBAF63BE-50DE-4865-B3DC-DDA26643A545}" srcOrd="0" destOrd="0" presId="urn:microsoft.com/office/officeart/2005/8/layout/hierarchy3"/>
    <dgm:cxn modelId="{CADCC723-3FEC-416F-869B-1FBB6A8B5715}" srcId="{8C5A8639-1813-42B5-BBB5-AA47A84AE8FC}" destId="{00A0AFF9-CB6B-47DD-88C4-1EAA1B64EBB0}" srcOrd="0" destOrd="0" parTransId="{A1C9BDA2-EAC4-4622-ABDB-3737722D50A0}" sibTransId="{4185391B-DEF9-4457-9910-E7FFD91EE983}"/>
    <dgm:cxn modelId="{83AB9149-574E-40C5-A857-8D54E39DC403}" srcId="{8C5A8639-1813-42B5-BBB5-AA47A84AE8FC}" destId="{B6A0AD64-B4D7-4CD2-8ADE-E24BE6835C6D}" srcOrd="1" destOrd="0" parTransId="{12EC1523-26A0-4B34-94BA-37A92F708D93}" sibTransId="{FF6D1D81-2023-47F3-96A8-2A7CEC93F8A8}"/>
    <dgm:cxn modelId="{3C154452-D8C9-465F-8AAF-637787E2043A}" srcId="{3E1E1BBD-DE07-470D-B82C-4C7E8354439C}" destId="{8C5A8639-1813-42B5-BBB5-AA47A84AE8FC}" srcOrd="0" destOrd="0" parTransId="{FB8977DE-EE0A-4E5E-AC17-64187A047074}" sibTransId="{A7E1A58E-E700-416A-B00C-85D13A6AAA36}"/>
    <dgm:cxn modelId="{DA060980-564C-4E9C-A24B-7E52D6C97470}" srcId="{8C5A8639-1813-42B5-BBB5-AA47A84AE8FC}" destId="{64D57231-23F8-4193-AFBB-858D328AF0A3}" srcOrd="2" destOrd="0" parTransId="{548B328E-2A40-4DEA-899E-6D8F916DBC1F}" sibTransId="{4B1D47F3-76DE-4B2A-BA6C-F6EF33D78CDF}"/>
    <dgm:cxn modelId="{CC1A3213-3843-4CC2-BD51-AE13D80735A7}" type="presOf" srcId="{B6A0AD64-B4D7-4CD2-8ADE-E24BE6835C6D}" destId="{14E73714-4F8E-4D63-967A-6AB8AE60EDCA}" srcOrd="0" destOrd="0" presId="urn:microsoft.com/office/officeart/2005/8/layout/hierarchy3"/>
    <dgm:cxn modelId="{D1D3FC1C-8299-4BB1-B7B3-25378A4ED9A5}" type="presOf" srcId="{0D9BB18D-4102-4047-AE78-CA3BA937D2ED}" destId="{0597F2CA-3517-40E9-817A-734D83231454}" srcOrd="0" destOrd="0" presId="urn:microsoft.com/office/officeart/2005/8/layout/hierarchy3"/>
    <dgm:cxn modelId="{D4C3ED81-E71D-4F7C-8BD2-6E3D32EA5DFD}" type="presOf" srcId="{079851C5-1D29-4FDF-A669-CC0A11715C2C}" destId="{757892D4-AE23-43A5-8202-3FC204342473}" srcOrd="0" destOrd="0" presId="urn:microsoft.com/office/officeart/2005/8/layout/hierarchy3"/>
    <dgm:cxn modelId="{265077FD-AEBD-42D9-818A-E4785F4E4410}" type="presOf" srcId="{8C5A8639-1813-42B5-BBB5-AA47A84AE8FC}" destId="{1A7F41C1-5F81-42CE-AE72-D9EE3E5824B0}" srcOrd="1" destOrd="0" presId="urn:microsoft.com/office/officeart/2005/8/layout/hierarchy3"/>
    <dgm:cxn modelId="{4B933B78-1860-469E-A4B2-536C6B883674}" type="presOf" srcId="{548B328E-2A40-4DEA-899E-6D8F916DBC1F}" destId="{79BF8B2D-4257-4137-AD5F-91C799BD9632}" srcOrd="0" destOrd="0" presId="urn:microsoft.com/office/officeart/2005/8/layout/hierarchy3"/>
    <dgm:cxn modelId="{1F694A34-B839-423F-8613-5D01CBED89A2}" type="presOf" srcId="{13BD3350-1796-44B0-848E-3557611A0625}" destId="{F353BF2F-8D56-450A-AE6E-723A79951B45}" srcOrd="0" destOrd="0" presId="urn:microsoft.com/office/officeart/2005/8/layout/hierarchy3"/>
    <dgm:cxn modelId="{31C4D773-F5A9-48F1-9455-EDC8F8EFB4F1}" type="presOf" srcId="{00A0AFF9-CB6B-47DD-88C4-1EAA1B64EBB0}" destId="{1FB15ADC-5E37-4321-8709-A5D4D9EED4CD}" srcOrd="0" destOrd="0" presId="urn:microsoft.com/office/officeart/2005/8/layout/hierarchy3"/>
    <dgm:cxn modelId="{F012D196-12AF-4AE0-9DA0-9148C53C0522}" type="presOf" srcId="{A1C9BDA2-EAC4-4622-ABDB-3737722D50A0}" destId="{9F42765D-7BC1-4FA0-BBB9-20DA153B7FD8}" srcOrd="0" destOrd="0" presId="urn:microsoft.com/office/officeart/2005/8/layout/hierarchy3"/>
    <dgm:cxn modelId="{F8C8D104-A89C-4CC6-A156-461F8F010110}" srcId="{8C5A8639-1813-42B5-BBB5-AA47A84AE8FC}" destId="{0D9BB18D-4102-4047-AE78-CA3BA937D2ED}" srcOrd="4" destOrd="0" parTransId="{DAD87313-B8EB-43AA-95BE-744ABD0BC8A8}" sibTransId="{95BCC742-0C20-49D7-BAE3-DD9759903AFC}"/>
    <dgm:cxn modelId="{34845635-FE87-4171-888C-2EF0E20872FD}" srcId="{8C5A8639-1813-42B5-BBB5-AA47A84AE8FC}" destId="{13BD3350-1796-44B0-848E-3557611A0625}" srcOrd="3" destOrd="0" parTransId="{670F33F2-C5C6-4BF9-BA37-07F6DBCF52AE}" sibTransId="{1E49455B-5759-47D7-AE44-AC34B96375AA}"/>
    <dgm:cxn modelId="{FC34D2F4-B971-425D-8653-8271715D5669}" srcId="{8C5A8639-1813-42B5-BBB5-AA47A84AE8FC}" destId="{812FC8B3-A905-4751-9BEE-39FC221681B2}" srcOrd="5" destOrd="0" parTransId="{079851C5-1D29-4FDF-A669-CC0A11715C2C}" sibTransId="{F75A70E6-4860-4828-880E-95E406579404}"/>
    <dgm:cxn modelId="{901CA9AB-C2AA-4FB5-BC01-C547DF817337}" type="presOf" srcId="{64D57231-23F8-4193-AFBB-858D328AF0A3}" destId="{47FBEC0C-B10D-4EB6-90D1-6307DA5F8D0C}" srcOrd="0" destOrd="0" presId="urn:microsoft.com/office/officeart/2005/8/layout/hierarchy3"/>
    <dgm:cxn modelId="{86554F30-43F7-4C93-80C7-5EABBB91F58E}" type="presParOf" srcId="{FC923FF4-E0C3-48B7-92C6-36F1A378CAA3}" destId="{1ADFF3B4-22E4-46D5-B779-D89CCD9DBDDE}" srcOrd="0" destOrd="0" presId="urn:microsoft.com/office/officeart/2005/8/layout/hierarchy3"/>
    <dgm:cxn modelId="{952FF67C-EC02-4A72-8717-A7EC69FDBA3A}" type="presParOf" srcId="{1ADFF3B4-22E4-46D5-B779-D89CCD9DBDDE}" destId="{F9E28040-BB0B-42B5-B80A-D04994907A11}" srcOrd="0" destOrd="0" presId="urn:microsoft.com/office/officeart/2005/8/layout/hierarchy3"/>
    <dgm:cxn modelId="{8989DE4A-E551-4DF6-9C48-2259EF73C3FF}" type="presParOf" srcId="{F9E28040-BB0B-42B5-B80A-D04994907A11}" destId="{D5024165-9FB6-4765-9116-E9E12C05711F}" srcOrd="0" destOrd="0" presId="urn:microsoft.com/office/officeart/2005/8/layout/hierarchy3"/>
    <dgm:cxn modelId="{F1EFF284-1CEB-4823-976B-812A159D844A}" type="presParOf" srcId="{F9E28040-BB0B-42B5-B80A-D04994907A11}" destId="{1A7F41C1-5F81-42CE-AE72-D9EE3E5824B0}" srcOrd="1" destOrd="0" presId="urn:microsoft.com/office/officeart/2005/8/layout/hierarchy3"/>
    <dgm:cxn modelId="{6E28292C-D992-4A30-966A-2CCFB7532AA5}" type="presParOf" srcId="{1ADFF3B4-22E4-46D5-B779-D89CCD9DBDDE}" destId="{18FC835C-7049-4757-94D5-8BED96B52FA0}" srcOrd="1" destOrd="0" presId="urn:microsoft.com/office/officeart/2005/8/layout/hierarchy3"/>
    <dgm:cxn modelId="{C2C6C0B3-BD24-431C-A31E-7134AD23C5CB}" type="presParOf" srcId="{18FC835C-7049-4757-94D5-8BED96B52FA0}" destId="{9F42765D-7BC1-4FA0-BBB9-20DA153B7FD8}" srcOrd="0" destOrd="0" presId="urn:microsoft.com/office/officeart/2005/8/layout/hierarchy3"/>
    <dgm:cxn modelId="{A5E3EACC-A42F-4A6E-A7FF-0B50DD1B8030}" type="presParOf" srcId="{18FC835C-7049-4757-94D5-8BED96B52FA0}" destId="{1FB15ADC-5E37-4321-8709-A5D4D9EED4CD}" srcOrd="1" destOrd="0" presId="urn:microsoft.com/office/officeart/2005/8/layout/hierarchy3"/>
    <dgm:cxn modelId="{E5D9721F-BF35-4027-9F3F-F02947FFDFB1}" type="presParOf" srcId="{18FC835C-7049-4757-94D5-8BED96B52FA0}" destId="{1612A739-1BF2-4D41-968D-429391AA66A6}" srcOrd="2" destOrd="0" presId="urn:microsoft.com/office/officeart/2005/8/layout/hierarchy3"/>
    <dgm:cxn modelId="{D27F7995-4354-44BE-83F5-7AA72E27D00F}" type="presParOf" srcId="{18FC835C-7049-4757-94D5-8BED96B52FA0}" destId="{14E73714-4F8E-4D63-967A-6AB8AE60EDCA}" srcOrd="3" destOrd="0" presId="urn:microsoft.com/office/officeart/2005/8/layout/hierarchy3"/>
    <dgm:cxn modelId="{B7F81D8A-3DAB-484F-A3BB-EBB2FB9F96DC}" type="presParOf" srcId="{18FC835C-7049-4757-94D5-8BED96B52FA0}" destId="{79BF8B2D-4257-4137-AD5F-91C799BD9632}" srcOrd="4" destOrd="0" presId="urn:microsoft.com/office/officeart/2005/8/layout/hierarchy3"/>
    <dgm:cxn modelId="{DCAB9D5F-BD25-4D34-AA2A-7C8373F86FF1}" type="presParOf" srcId="{18FC835C-7049-4757-94D5-8BED96B52FA0}" destId="{47FBEC0C-B10D-4EB6-90D1-6307DA5F8D0C}" srcOrd="5" destOrd="0" presId="urn:microsoft.com/office/officeart/2005/8/layout/hierarchy3"/>
    <dgm:cxn modelId="{4B4DC1E7-1F32-4E27-BC21-72C8C007364B}" type="presParOf" srcId="{18FC835C-7049-4757-94D5-8BED96B52FA0}" destId="{FBAF63BE-50DE-4865-B3DC-DDA26643A545}" srcOrd="6" destOrd="0" presId="urn:microsoft.com/office/officeart/2005/8/layout/hierarchy3"/>
    <dgm:cxn modelId="{0E599C24-3330-4CE8-8E47-1AF7B9D4E9F1}" type="presParOf" srcId="{18FC835C-7049-4757-94D5-8BED96B52FA0}" destId="{F353BF2F-8D56-450A-AE6E-723A79951B45}" srcOrd="7" destOrd="0" presId="urn:microsoft.com/office/officeart/2005/8/layout/hierarchy3"/>
    <dgm:cxn modelId="{B40E8F78-52A9-48BA-8D22-9F8020F7B5AF}" type="presParOf" srcId="{18FC835C-7049-4757-94D5-8BED96B52FA0}" destId="{E0B45E92-4F78-46EC-ACA1-41FC80B20B96}" srcOrd="8" destOrd="0" presId="urn:microsoft.com/office/officeart/2005/8/layout/hierarchy3"/>
    <dgm:cxn modelId="{0416271C-CB1C-4784-80D6-E62A93EC47E4}" type="presParOf" srcId="{18FC835C-7049-4757-94D5-8BED96B52FA0}" destId="{0597F2CA-3517-40E9-817A-734D83231454}" srcOrd="9" destOrd="0" presId="urn:microsoft.com/office/officeart/2005/8/layout/hierarchy3"/>
    <dgm:cxn modelId="{A7F23072-B9C4-42B1-82A4-E6843F0E9E84}" type="presParOf" srcId="{18FC835C-7049-4757-94D5-8BED96B52FA0}" destId="{757892D4-AE23-43A5-8202-3FC204342473}" srcOrd="10" destOrd="0" presId="urn:microsoft.com/office/officeart/2005/8/layout/hierarchy3"/>
    <dgm:cxn modelId="{C7A6D97E-3C04-4AD5-8795-16D984EDC971}" type="presParOf" srcId="{18FC835C-7049-4757-94D5-8BED96B52FA0}" destId="{AD6D5513-9855-4458-9CAF-F21C634880C1}" srcOrd="11" destOrd="0" presId="urn:microsoft.com/office/officeart/2005/8/layout/hierarchy3"/>
    <dgm:cxn modelId="{D8574696-FDFC-4458-AF90-3B157F6D2EF0}" type="presParOf" srcId="{18FC835C-7049-4757-94D5-8BED96B52FA0}" destId="{571B3795-77AC-4F3B-AD0B-E157A1990CB6}" srcOrd="12" destOrd="0" presId="urn:microsoft.com/office/officeart/2005/8/layout/hierarchy3"/>
    <dgm:cxn modelId="{BA2B9DAC-F04D-4AC4-A432-FBC6148697C5}" type="presParOf" srcId="{18FC835C-7049-4757-94D5-8BED96B52FA0}" destId="{467A9949-A420-4DEF-B1D8-C4651A779205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1E1BBD-DE07-470D-B82C-4C7E8354439C}" type="doc">
      <dgm:prSet loTypeId="urn:microsoft.com/office/officeart/2005/8/layout/hierarchy3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PE"/>
        </a:p>
      </dgm:t>
    </dgm:pt>
    <dgm:pt modelId="{8C5A8639-1813-42B5-BBB5-AA47A84AE8FC}">
      <dgm:prSet phldrT="[Texto]" custT="1"/>
      <dgm:spPr/>
      <dgm:t>
        <a:bodyPr/>
        <a:lstStyle/>
        <a:p>
          <a:r>
            <a:rPr lang="es-MX" sz="1400" b="1" dirty="0"/>
            <a:t>Institutos y Escuelas de Ed. Superior</a:t>
          </a:r>
          <a:endParaRPr lang="es-PE" sz="1400" b="1" dirty="0"/>
        </a:p>
      </dgm:t>
    </dgm:pt>
    <dgm:pt modelId="{FB8977DE-EE0A-4E5E-AC17-64187A047074}" type="parTrans" cxnId="{3C154452-D8C9-465F-8AAF-637787E2043A}">
      <dgm:prSet/>
      <dgm:spPr/>
      <dgm:t>
        <a:bodyPr/>
        <a:lstStyle/>
        <a:p>
          <a:endParaRPr lang="es-PE"/>
        </a:p>
      </dgm:t>
    </dgm:pt>
    <dgm:pt modelId="{A7E1A58E-E700-416A-B00C-85D13A6AAA36}" type="sibTrans" cxnId="{3C154452-D8C9-465F-8AAF-637787E2043A}">
      <dgm:prSet/>
      <dgm:spPr/>
      <dgm:t>
        <a:bodyPr/>
        <a:lstStyle/>
        <a:p>
          <a:endParaRPr lang="es-PE"/>
        </a:p>
      </dgm:t>
    </dgm:pt>
    <dgm:pt modelId="{00A0AFF9-CB6B-47DD-88C4-1EAA1B64EBB0}">
      <dgm:prSet phldrT="[Texto]" custT="1"/>
      <dgm:spPr/>
      <dgm:t>
        <a:bodyPr/>
        <a:lstStyle/>
        <a:p>
          <a:r>
            <a:rPr lang="es-MX" sz="1200" dirty="0"/>
            <a:t>Electromecánica</a:t>
          </a:r>
          <a:endParaRPr lang="es-PE" sz="1200" dirty="0"/>
        </a:p>
      </dgm:t>
    </dgm:pt>
    <dgm:pt modelId="{A1C9BDA2-EAC4-4622-ABDB-3737722D50A0}" type="parTrans" cxnId="{CADCC723-3FEC-416F-869B-1FBB6A8B5715}">
      <dgm:prSet/>
      <dgm:spPr/>
      <dgm:t>
        <a:bodyPr/>
        <a:lstStyle/>
        <a:p>
          <a:endParaRPr lang="es-PE"/>
        </a:p>
      </dgm:t>
    </dgm:pt>
    <dgm:pt modelId="{4185391B-DEF9-4457-9910-E7FFD91EE983}" type="sibTrans" cxnId="{CADCC723-3FEC-416F-869B-1FBB6A8B5715}">
      <dgm:prSet/>
      <dgm:spPr/>
      <dgm:t>
        <a:bodyPr/>
        <a:lstStyle/>
        <a:p>
          <a:endParaRPr lang="es-PE"/>
        </a:p>
      </dgm:t>
    </dgm:pt>
    <dgm:pt modelId="{B6A0AD64-B4D7-4CD2-8ADE-E24BE6835C6D}">
      <dgm:prSet phldrT="[Texto]" custT="1"/>
      <dgm:spPr/>
      <dgm:t>
        <a:bodyPr/>
        <a:lstStyle/>
        <a:p>
          <a:r>
            <a:rPr lang="es-PE" sz="1200" dirty="0" err="1"/>
            <a:t>Matricería</a:t>
          </a:r>
          <a:endParaRPr lang="es-PE" sz="1200" dirty="0"/>
        </a:p>
      </dgm:t>
    </dgm:pt>
    <dgm:pt modelId="{12EC1523-26A0-4B34-94BA-37A92F708D93}" type="parTrans" cxnId="{83AB9149-574E-40C5-A857-8D54E39DC403}">
      <dgm:prSet/>
      <dgm:spPr/>
      <dgm:t>
        <a:bodyPr/>
        <a:lstStyle/>
        <a:p>
          <a:endParaRPr lang="es-PE"/>
        </a:p>
      </dgm:t>
    </dgm:pt>
    <dgm:pt modelId="{FF6D1D81-2023-47F3-96A8-2A7CEC93F8A8}" type="sibTrans" cxnId="{83AB9149-574E-40C5-A857-8D54E39DC403}">
      <dgm:prSet/>
      <dgm:spPr/>
      <dgm:t>
        <a:bodyPr/>
        <a:lstStyle/>
        <a:p>
          <a:endParaRPr lang="es-PE"/>
        </a:p>
      </dgm:t>
    </dgm:pt>
    <dgm:pt modelId="{64D57231-23F8-4193-AFBB-858D328AF0A3}">
      <dgm:prSet phldrT="[Texto]" custT="1"/>
      <dgm:spPr/>
      <dgm:t>
        <a:bodyPr/>
        <a:lstStyle/>
        <a:p>
          <a:r>
            <a:rPr lang="es-PE" sz="1200" dirty="0"/>
            <a:t>Electricidad</a:t>
          </a:r>
        </a:p>
      </dgm:t>
    </dgm:pt>
    <dgm:pt modelId="{548B328E-2A40-4DEA-899E-6D8F916DBC1F}" type="parTrans" cxnId="{DA060980-564C-4E9C-A24B-7E52D6C97470}">
      <dgm:prSet/>
      <dgm:spPr/>
      <dgm:t>
        <a:bodyPr/>
        <a:lstStyle/>
        <a:p>
          <a:endParaRPr lang="es-PE"/>
        </a:p>
      </dgm:t>
    </dgm:pt>
    <dgm:pt modelId="{4B1D47F3-76DE-4B2A-BA6C-F6EF33D78CDF}" type="sibTrans" cxnId="{DA060980-564C-4E9C-A24B-7E52D6C97470}">
      <dgm:prSet/>
      <dgm:spPr/>
      <dgm:t>
        <a:bodyPr/>
        <a:lstStyle/>
        <a:p>
          <a:endParaRPr lang="es-PE"/>
        </a:p>
      </dgm:t>
    </dgm:pt>
    <dgm:pt modelId="{13BD3350-1796-44B0-848E-3557611A0625}">
      <dgm:prSet phldrT="[Texto]" custT="1"/>
      <dgm:spPr/>
      <dgm:t>
        <a:bodyPr/>
        <a:lstStyle/>
        <a:p>
          <a:r>
            <a:rPr lang="es-PE" sz="1200" dirty="0"/>
            <a:t>Comercio Exterior</a:t>
          </a:r>
        </a:p>
      </dgm:t>
    </dgm:pt>
    <dgm:pt modelId="{670F33F2-C5C6-4BF9-BA37-07F6DBCF52AE}" type="parTrans" cxnId="{34845635-FE87-4171-888C-2EF0E20872FD}">
      <dgm:prSet/>
      <dgm:spPr/>
      <dgm:t>
        <a:bodyPr/>
        <a:lstStyle/>
        <a:p>
          <a:endParaRPr lang="es-PE"/>
        </a:p>
      </dgm:t>
    </dgm:pt>
    <dgm:pt modelId="{1E49455B-5759-47D7-AE44-AC34B96375AA}" type="sibTrans" cxnId="{34845635-FE87-4171-888C-2EF0E20872FD}">
      <dgm:prSet/>
      <dgm:spPr/>
      <dgm:t>
        <a:bodyPr/>
        <a:lstStyle/>
        <a:p>
          <a:endParaRPr lang="es-PE"/>
        </a:p>
      </dgm:t>
    </dgm:pt>
    <dgm:pt modelId="{0D9BB18D-4102-4047-AE78-CA3BA937D2ED}">
      <dgm:prSet phldrT="[Texto]" custT="1"/>
      <dgm:spPr/>
      <dgm:t>
        <a:bodyPr/>
        <a:lstStyle/>
        <a:p>
          <a:r>
            <a:rPr lang="es-PE" sz="1200" dirty="0"/>
            <a:t>Banca y Finanzas</a:t>
          </a:r>
        </a:p>
      </dgm:t>
    </dgm:pt>
    <dgm:pt modelId="{DAD87313-B8EB-43AA-95BE-744ABD0BC8A8}" type="parTrans" cxnId="{F8C8D104-A89C-4CC6-A156-461F8F010110}">
      <dgm:prSet/>
      <dgm:spPr/>
      <dgm:t>
        <a:bodyPr/>
        <a:lstStyle/>
        <a:p>
          <a:endParaRPr lang="es-PE"/>
        </a:p>
      </dgm:t>
    </dgm:pt>
    <dgm:pt modelId="{95BCC742-0C20-49D7-BAE3-DD9759903AFC}" type="sibTrans" cxnId="{F8C8D104-A89C-4CC6-A156-461F8F010110}">
      <dgm:prSet/>
      <dgm:spPr/>
      <dgm:t>
        <a:bodyPr/>
        <a:lstStyle/>
        <a:p>
          <a:endParaRPr lang="es-PE"/>
        </a:p>
      </dgm:t>
    </dgm:pt>
    <dgm:pt modelId="{812FC8B3-A905-4751-9BEE-39FC221681B2}">
      <dgm:prSet phldrT="[Texto]" custT="1"/>
      <dgm:spPr/>
      <dgm:t>
        <a:bodyPr/>
        <a:lstStyle/>
        <a:p>
          <a:r>
            <a:rPr lang="es-PE" sz="1200" dirty="0"/>
            <a:t>Contabilidad</a:t>
          </a:r>
        </a:p>
      </dgm:t>
    </dgm:pt>
    <dgm:pt modelId="{079851C5-1D29-4FDF-A669-CC0A11715C2C}" type="parTrans" cxnId="{FC34D2F4-B971-425D-8653-8271715D5669}">
      <dgm:prSet/>
      <dgm:spPr/>
      <dgm:t>
        <a:bodyPr/>
        <a:lstStyle/>
        <a:p>
          <a:endParaRPr lang="es-PE"/>
        </a:p>
      </dgm:t>
    </dgm:pt>
    <dgm:pt modelId="{F75A70E6-4860-4828-880E-95E406579404}" type="sibTrans" cxnId="{FC34D2F4-B971-425D-8653-8271715D5669}">
      <dgm:prSet/>
      <dgm:spPr/>
      <dgm:t>
        <a:bodyPr/>
        <a:lstStyle/>
        <a:p>
          <a:endParaRPr lang="es-PE"/>
        </a:p>
      </dgm:t>
    </dgm:pt>
    <dgm:pt modelId="{19243153-04C8-45AB-A1DD-51FA7B99B7D0}">
      <dgm:prSet phldrT="[Texto]" custT="1"/>
      <dgm:spPr/>
      <dgm:t>
        <a:bodyPr/>
        <a:lstStyle/>
        <a:p>
          <a:r>
            <a:rPr lang="es-PE" sz="1200" dirty="0"/>
            <a:t>…</a:t>
          </a:r>
        </a:p>
      </dgm:t>
    </dgm:pt>
    <dgm:pt modelId="{ADE10CAB-F26F-4805-BEA1-4272691D9FF2}" type="parTrans" cxnId="{AFB7EDD0-01CC-4A87-A54B-D46F3BAADD68}">
      <dgm:prSet/>
      <dgm:spPr/>
      <dgm:t>
        <a:bodyPr/>
        <a:lstStyle/>
        <a:p>
          <a:endParaRPr lang="es-PE"/>
        </a:p>
      </dgm:t>
    </dgm:pt>
    <dgm:pt modelId="{42BC74A7-BDB8-4A70-A795-8DC7BE8A747B}" type="sibTrans" cxnId="{AFB7EDD0-01CC-4A87-A54B-D46F3BAADD68}">
      <dgm:prSet/>
      <dgm:spPr/>
      <dgm:t>
        <a:bodyPr/>
        <a:lstStyle/>
        <a:p>
          <a:endParaRPr lang="es-PE"/>
        </a:p>
      </dgm:t>
    </dgm:pt>
    <dgm:pt modelId="{FC923FF4-E0C3-48B7-92C6-36F1A378CAA3}" type="pres">
      <dgm:prSet presAssocID="{3E1E1BBD-DE07-470D-B82C-4C7E835443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1ADFF3B4-22E4-46D5-B779-D89CCD9DBDDE}" type="pres">
      <dgm:prSet presAssocID="{8C5A8639-1813-42B5-BBB5-AA47A84AE8FC}" presName="root" presStyleCnt="0"/>
      <dgm:spPr/>
    </dgm:pt>
    <dgm:pt modelId="{F9E28040-BB0B-42B5-B80A-D04994907A11}" type="pres">
      <dgm:prSet presAssocID="{8C5A8639-1813-42B5-BBB5-AA47A84AE8FC}" presName="rootComposite" presStyleCnt="0"/>
      <dgm:spPr/>
    </dgm:pt>
    <dgm:pt modelId="{D5024165-9FB6-4765-9116-E9E12C05711F}" type="pres">
      <dgm:prSet presAssocID="{8C5A8639-1813-42B5-BBB5-AA47A84AE8FC}" presName="rootText" presStyleLbl="node1" presStyleIdx="0" presStyleCnt="1" custScaleX="135335" custScaleY="39938"/>
      <dgm:spPr/>
      <dgm:t>
        <a:bodyPr/>
        <a:lstStyle/>
        <a:p>
          <a:endParaRPr lang="es-PE"/>
        </a:p>
      </dgm:t>
    </dgm:pt>
    <dgm:pt modelId="{1A7F41C1-5F81-42CE-AE72-D9EE3E5824B0}" type="pres">
      <dgm:prSet presAssocID="{8C5A8639-1813-42B5-BBB5-AA47A84AE8FC}" presName="rootConnector" presStyleLbl="node1" presStyleIdx="0" presStyleCnt="1"/>
      <dgm:spPr/>
      <dgm:t>
        <a:bodyPr/>
        <a:lstStyle/>
        <a:p>
          <a:endParaRPr lang="es-PE"/>
        </a:p>
      </dgm:t>
    </dgm:pt>
    <dgm:pt modelId="{18FC835C-7049-4757-94D5-8BED96B52FA0}" type="pres">
      <dgm:prSet presAssocID="{8C5A8639-1813-42B5-BBB5-AA47A84AE8FC}" presName="childShape" presStyleCnt="0"/>
      <dgm:spPr/>
    </dgm:pt>
    <dgm:pt modelId="{9F42765D-7BC1-4FA0-BBB9-20DA153B7FD8}" type="pres">
      <dgm:prSet presAssocID="{A1C9BDA2-EAC4-4622-ABDB-3737722D50A0}" presName="Name13" presStyleLbl="parChTrans1D2" presStyleIdx="0" presStyleCnt="7"/>
      <dgm:spPr/>
      <dgm:t>
        <a:bodyPr/>
        <a:lstStyle/>
        <a:p>
          <a:endParaRPr lang="es-PE"/>
        </a:p>
      </dgm:t>
    </dgm:pt>
    <dgm:pt modelId="{1FB15ADC-5E37-4321-8709-A5D4D9EED4CD}" type="pres">
      <dgm:prSet presAssocID="{00A0AFF9-CB6B-47DD-88C4-1EAA1B64EBB0}" presName="childText" presStyleLbl="bgAcc1" presStyleIdx="0" presStyleCnt="7" custScaleX="96742" custScaleY="24782" custLinFactNeighborX="-3941" custLinFactNeighborY="-1871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612A739-1BF2-4D41-968D-429391AA66A6}" type="pres">
      <dgm:prSet presAssocID="{12EC1523-26A0-4B34-94BA-37A92F708D93}" presName="Name13" presStyleLbl="parChTrans1D2" presStyleIdx="1" presStyleCnt="7"/>
      <dgm:spPr/>
      <dgm:t>
        <a:bodyPr/>
        <a:lstStyle/>
        <a:p>
          <a:endParaRPr lang="es-PE"/>
        </a:p>
      </dgm:t>
    </dgm:pt>
    <dgm:pt modelId="{14E73714-4F8E-4D63-967A-6AB8AE60EDCA}" type="pres">
      <dgm:prSet presAssocID="{B6A0AD64-B4D7-4CD2-8ADE-E24BE6835C6D}" presName="childText" presStyleLbl="bgAcc1" presStyleIdx="1" presStyleCnt="7" custScaleX="96742" custScaleY="24782" custLinFactNeighborX="-3910" custLinFactNeighborY="-3887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9BF8B2D-4257-4137-AD5F-91C799BD9632}" type="pres">
      <dgm:prSet presAssocID="{548B328E-2A40-4DEA-899E-6D8F916DBC1F}" presName="Name13" presStyleLbl="parChTrans1D2" presStyleIdx="2" presStyleCnt="7"/>
      <dgm:spPr/>
      <dgm:t>
        <a:bodyPr/>
        <a:lstStyle/>
        <a:p>
          <a:endParaRPr lang="es-PE"/>
        </a:p>
      </dgm:t>
    </dgm:pt>
    <dgm:pt modelId="{47FBEC0C-B10D-4EB6-90D1-6307DA5F8D0C}" type="pres">
      <dgm:prSet presAssocID="{64D57231-23F8-4193-AFBB-858D328AF0A3}" presName="childText" presStyleLbl="bgAcc1" presStyleIdx="2" presStyleCnt="7" custScaleX="96742" custScaleY="24782" custLinFactNeighborX="-3910" custLinFactNeighborY="-5863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BAF63BE-50DE-4865-B3DC-DDA26643A545}" type="pres">
      <dgm:prSet presAssocID="{670F33F2-C5C6-4BF9-BA37-07F6DBCF52AE}" presName="Name13" presStyleLbl="parChTrans1D2" presStyleIdx="3" presStyleCnt="7"/>
      <dgm:spPr/>
      <dgm:t>
        <a:bodyPr/>
        <a:lstStyle/>
        <a:p>
          <a:endParaRPr lang="es-PE"/>
        </a:p>
      </dgm:t>
    </dgm:pt>
    <dgm:pt modelId="{F353BF2F-8D56-450A-AE6E-723A79951B45}" type="pres">
      <dgm:prSet presAssocID="{13BD3350-1796-44B0-848E-3557611A0625}" presName="childText" presStyleLbl="bgAcc1" presStyleIdx="3" presStyleCnt="7" custScaleX="96742" custScaleY="24782" custLinFactNeighborX="-3423" custLinFactNeighborY="-7817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0B45E92-4F78-46EC-ACA1-41FC80B20B96}" type="pres">
      <dgm:prSet presAssocID="{DAD87313-B8EB-43AA-95BE-744ABD0BC8A8}" presName="Name13" presStyleLbl="parChTrans1D2" presStyleIdx="4" presStyleCnt="7"/>
      <dgm:spPr/>
      <dgm:t>
        <a:bodyPr/>
        <a:lstStyle/>
        <a:p>
          <a:endParaRPr lang="es-PE"/>
        </a:p>
      </dgm:t>
    </dgm:pt>
    <dgm:pt modelId="{0597F2CA-3517-40E9-817A-734D83231454}" type="pres">
      <dgm:prSet presAssocID="{0D9BB18D-4102-4047-AE78-CA3BA937D2ED}" presName="childText" presStyleLbl="bgAcc1" presStyleIdx="4" presStyleCnt="7" custScaleX="96742" custScaleY="24782" custLinFactNeighborX="-3421" custLinFactNeighborY="-9723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57892D4-AE23-43A5-8202-3FC204342473}" type="pres">
      <dgm:prSet presAssocID="{079851C5-1D29-4FDF-A669-CC0A11715C2C}" presName="Name13" presStyleLbl="parChTrans1D2" presStyleIdx="5" presStyleCnt="7"/>
      <dgm:spPr/>
      <dgm:t>
        <a:bodyPr/>
        <a:lstStyle/>
        <a:p>
          <a:endParaRPr lang="es-PE"/>
        </a:p>
      </dgm:t>
    </dgm:pt>
    <dgm:pt modelId="{AD6D5513-9855-4458-9CAF-F21C634880C1}" type="pres">
      <dgm:prSet presAssocID="{812FC8B3-A905-4751-9BEE-39FC221681B2}" presName="childText" presStyleLbl="bgAcc1" presStyleIdx="5" presStyleCnt="7" custScaleX="96742" custScaleY="24782" custLinFactY="-17256" custLinFactNeighborX="-3422" custLinFactNeighborY="-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71B3795-77AC-4F3B-AD0B-E157A1990CB6}" type="pres">
      <dgm:prSet presAssocID="{ADE10CAB-F26F-4805-BEA1-4272691D9FF2}" presName="Name13" presStyleLbl="parChTrans1D2" presStyleIdx="6" presStyleCnt="7"/>
      <dgm:spPr/>
      <dgm:t>
        <a:bodyPr/>
        <a:lstStyle/>
        <a:p>
          <a:endParaRPr lang="es-PE"/>
        </a:p>
      </dgm:t>
    </dgm:pt>
    <dgm:pt modelId="{467A9949-A420-4DEF-B1D8-C4651A779205}" type="pres">
      <dgm:prSet presAssocID="{19243153-04C8-45AB-A1DD-51FA7B99B7D0}" presName="childText" presStyleLbl="bgAcc1" presStyleIdx="6" presStyleCnt="7" custScaleX="96742" custScaleY="24782" custLinFactY="-37579" custLinFactNeighborX="-2933" custLinFactNeighborY="-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964BE884-BC5A-4371-889B-73142BECCF58}" type="presOf" srcId="{670F33F2-C5C6-4BF9-BA37-07F6DBCF52AE}" destId="{FBAF63BE-50DE-4865-B3DC-DDA26643A545}" srcOrd="0" destOrd="0" presId="urn:microsoft.com/office/officeart/2005/8/layout/hierarchy3"/>
    <dgm:cxn modelId="{83AB9149-574E-40C5-A857-8D54E39DC403}" srcId="{8C5A8639-1813-42B5-BBB5-AA47A84AE8FC}" destId="{B6A0AD64-B4D7-4CD2-8ADE-E24BE6835C6D}" srcOrd="1" destOrd="0" parTransId="{12EC1523-26A0-4B34-94BA-37A92F708D93}" sibTransId="{FF6D1D81-2023-47F3-96A8-2A7CEC93F8A8}"/>
    <dgm:cxn modelId="{74B87E5B-2251-4DD6-8BA5-0C1DEFA27FFC}" type="presOf" srcId="{8C5A8639-1813-42B5-BBB5-AA47A84AE8FC}" destId="{D5024165-9FB6-4765-9116-E9E12C05711F}" srcOrd="0" destOrd="0" presId="urn:microsoft.com/office/officeart/2005/8/layout/hierarchy3"/>
    <dgm:cxn modelId="{AFB7EDD0-01CC-4A87-A54B-D46F3BAADD68}" srcId="{8C5A8639-1813-42B5-BBB5-AA47A84AE8FC}" destId="{19243153-04C8-45AB-A1DD-51FA7B99B7D0}" srcOrd="6" destOrd="0" parTransId="{ADE10CAB-F26F-4805-BEA1-4272691D9FF2}" sibTransId="{42BC74A7-BDB8-4A70-A795-8DC7BE8A747B}"/>
    <dgm:cxn modelId="{2F6C8F2B-9F6A-47E4-9D32-FF526FF5BD2B}" type="presOf" srcId="{8C5A8639-1813-42B5-BBB5-AA47A84AE8FC}" destId="{1A7F41C1-5F81-42CE-AE72-D9EE3E5824B0}" srcOrd="1" destOrd="0" presId="urn:microsoft.com/office/officeart/2005/8/layout/hierarchy3"/>
    <dgm:cxn modelId="{E25AC404-ADF6-4B3A-B212-07E2C3C9162D}" type="presOf" srcId="{19243153-04C8-45AB-A1DD-51FA7B99B7D0}" destId="{467A9949-A420-4DEF-B1D8-C4651A779205}" srcOrd="0" destOrd="0" presId="urn:microsoft.com/office/officeart/2005/8/layout/hierarchy3"/>
    <dgm:cxn modelId="{4B1F0AFC-74A2-4C32-92CF-7D8B9C48A6E5}" type="presOf" srcId="{12EC1523-26A0-4B34-94BA-37A92F708D93}" destId="{1612A739-1BF2-4D41-968D-429391AA66A6}" srcOrd="0" destOrd="0" presId="urn:microsoft.com/office/officeart/2005/8/layout/hierarchy3"/>
    <dgm:cxn modelId="{3C154452-D8C9-465F-8AAF-637787E2043A}" srcId="{3E1E1BBD-DE07-470D-B82C-4C7E8354439C}" destId="{8C5A8639-1813-42B5-BBB5-AA47A84AE8FC}" srcOrd="0" destOrd="0" parTransId="{FB8977DE-EE0A-4E5E-AC17-64187A047074}" sibTransId="{A7E1A58E-E700-416A-B00C-85D13A6AAA36}"/>
    <dgm:cxn modelId="{CADCC723-3FEC-416F-869B-1FBB6A8B5715}" srcId="{8C5A8639-1813-42B5-BBB5-AA47A84AE8FC}" destId="{00A0AFF9-CB6B-47DD-88C4-1EAA1B64EBB0}" srcOrd="0" destOrd="0" parTransId="{A1C9BDA2-EAC4-4622-ABDB-3737722D50A0}" sibTransId="{4185391B-DEF9-4457-9910-E7FFD91EE983}"/>
    <dgm:cxn modelId="{ACD1A240-D396-43C5-B9CC-F853ED2FFCD0}" type="presOf" srcId="{079851C5-1D29-4FDF-A669-CC0A11715C2C}" destId="{757892D4-AE23-43A5-8202-3FC204342473}" srcOrd="0" destOrd="0" presId="urn:microsoft.com/office/officeart/2005/8/layout/hierarchy3"/>
    <dgm:cxn modelId="{3BFDBF3D-E23B-4A67-BB63-F7FFF63079F8}" type="presOf" srcId="{DAD87313-B8EB-43AA-95BE-744ABD0BC8A8}" destId="{E0B45E92-4F78-46EC-ACA1-41FC80B20B96}" srcOrd="0" destOrd="0" presId="urn:microsoft.com/office/officeart/2005/8/layout/hierarchy3"/>
    <dgm:cxn modelId="{424D7DFD-9BB0-4735-A6D2-14145DBBFE0D}" type="presOf" srcId="{00A0AFF9-CB6B-47DD-88C4-1EAA1B64EBB0}" destId="{1FB15ADC-5E37-4321-8709-A5D4D9EED4CD}" srcOrd="0" destOrd="0" presId="urn:microsoft.com/office/officeart/2005/8/layout/hierarchy3"/>
    <dgm:cxn modelId="{6AEE7BF0-ABDA-4FA6-A93E-A75A3506B7BF}" type="presOf" srcId="{ADE10CAB-F26F-4805-BEA1-4272691D9FF2}" destId="{571B3795-77AC-4F3B-AD0B-E157A1990CB6}" srcOrd="0" destOrd="0" presId="urn:microsoft.com/office/officeart/2005/8/layout/hierarchy3"/>
    <dgm:cxn modelId="{2D623AF8-7674-4FC2-83B4-985536C550F6}" type="presOf" srcId="{A1C9BDA2-EAC4-4622-ABDB-3737722D50A0}" destId="{9F42765D-7BC1-4FA0-BBB9-20DA153B7FD8}" srcOrd="0" destOrd="0" presId="urn:microsoft.com/office/officeart/2005/8/layout/hierarchy3"/>
    <dgm:cxn modelId="{8F4E4F2A-AAFB-4B9E-BD53-443177614F37}" type="presOf" srcId="{64D57231-23F8-4193-AFBB-858D328AF0A3}" destId="{47FBEC0C-B10D-4EB6-90D1-6307DA5F8D0C}" srcOrd="0" destOrd="0" presId="urn:microsoft.com/office/officeart/2005/8/layout/hierarchy3"/>
    <dgm:cxn modelId="{67CEF0F0-3C72-4815-8046-BD3CB9938D42}" type="presOf" srcId="{548B328E-2A40-4DEA-899E-6D8F916DBC1F}" destId="{79BF8B2D-4257-4137-AD5F-91C799BD9632}" srcOrd="0" destOrd="0" presId="urn:microsoft.com/office/officeart/2005/8/layout/hierarchy3"/>
    <dgm:cxn modelId="{572F4B4E-A602-4559-BDBD-AC94C3A9FFE7}" type="presOf" srcId="{13BD3350-1796-44B0-848E-3557611A0625}" destId="{F353BF2F-8D56-450A-AE6E-723A79951B45}" srcOrd="0" destOrd="0" presId="urn:microsoft.com/office/officeart/2005/8/layout/hierarchy3"/>
    <dgm:cxn modelId="{DA060980-564C-4E9C-A24B-7E52D6C97470}" srcId="{8C5A8639-1813-42B5-BBB5-AA47A84AE8FC}" destId="{64D57231-23F8-4193-AFBB-858D328AF0A3}" srcOrd="2" destOrd="0" parTransId="{548B328E-2A40-4DEA-899E-6D8F916DBC1F}" sibTransId="{4B1D47F3-76DE-4B2A-BA6C-F6EF33D78CDF}"/>
    <dgm:cxn modelId="{F8C8D104-A89C-4CC6-A156-461F8F010110}" srcId="{8C5A8639-1813-42B5-BBB5-AA47A84AE8FC}" destId="{0D9BB18D-4102-4047-AE78-CA3BA937D2ED}" srcOrd="4" destOrd="0" parTransId="{DAD87313-B8EB-43AA-95BE-744ABD0BC8A8}" sibTransId="{95BCC742-0C20-49D7-BAE3-DD9759903AFC}"/>
    <dgm:cxn modelId="{FC34D2F4-B971-425D-8653-8271715D5669}" srcId="{8C5A8639-1813-42B5-BBB5-AA47A84AE8FC}" destId="{812FC8B3-A905-4751-9BEE-39FC221681B2}" srcOrd="5" destOrd="0" parTransId="{079851C5-1D29-4FDF-A669-CC0A11715C2C}" sibTransId="{F75A70E6-4860-4828-880E-95E406579404}"/>
    <dgm:cxn modelId="{C0B7A059-6E5F-4148-BF35-A51B84CFF7BE}" type="presOf" srcId="{812FC8B3-A905-4751-9BEE-39FC221681B2}" destId="{AD6D5513-9855-4458-9CAF-F21C634880C1}" srcOrd="0" destOrd="0" presId="urn:microsoft.com/office/officeart/2005/8/layout/hierarchy3"/>
    <dgm:cxn modelId="{34845635-FE87-4171-888C-2EF0E20872FD}" srcId="{8C5A8639-1813-42B5-BBB5-AA47A84AE8FC}" destId="{13BD3350-1796-44B0-848E-3557611A0625}" srcOrd="3" destOrd="0" parTransId="{670F33F2-C5C6-4BF9-BA37-07F6DBCF52AE}" sibTransId="{1E49455B-5759-47D7-AE44-AC34B96375AA}"/>
    <dgm:cxn modelId="{5FFC6B3C-14D9-4672-A241-6023BFF6B675}" type="presOf" srcId="{3E1E1BBD-DE07-470D-B82C-4C7E8354439C}" destId="{FC923FF4-E0C3-48B7-92C6-36F1A378CAA3}" srcOrd="0" destOrd="0" presId="urn:microsoft.com/office/officeart/2005/8/layout/hierarchy3"/>
    <dgm:cxn modelId="{69DC6C67-FE2B-474D-880C-1F88F95BA03C}" type="presOf" srcId="{B6A0AD64-B4D7-4CD2-8ADE-E24BE6835C6D}" destId="{14E73714-4F8E-4D63-967A-6AB8AE60EDCA}" srcOrd="0" destOrd="0" presId="urn:microsoft.com/office/officeart/2005/8/layout/hierarchy3"/>
    <dgm:cxn modelId="{C695B5A5-C6D7-46E2-A965-0D4511EE1143}" type="presOf" srcId="{0D9BB18D-4102-4047-AE78-CA3BA937D2ED}" destId="{0597F2CA-3517-40E9-817A-734D83231454}" srcOrd="0" destOrd="0" presId="urn:microsoft.com/office/officeart/2005/8/layout/hierarchy3"/>
    <dgm:cxn modelId="{52FE610B-E72C-4D8B-87CD-4ADA926C0246}" type="presParOf" srcId="{FC923FF4-E0C3-48B7-92C6-36F1A378CAA3}" destId="{1ADFF3B4-22E4-46D5-B779-D89CCD9DBDDE}" srcOrd="0" destOrd="0" presId="urn:microsoft.com/office/officeart/2005/8/layout/hierarchy3"/>
    <dgm:cxn modelId="{D27749D2-EF5E-4559-94D1-0FF77A69674D}" type="presParOf" srcId="{1ADFF3B4-22E4-46D5-B779-D89CCD9DBDDE}" destId="{F9E28040-BB0B-42B5-B80A-D04994907A11}" srcOrd="0" destOrd="0" presId="urn:microsoft.com/office/officeart/2005/8/layout/hierarchy3"/>
    <dgm:cxn modelId="{C2856104-A2A7-40C1-B63C-1E78B5F8E4C1}" type="presParOf" srcId="{F9E28040-BB0B-42B5-B80A-D04994907A11}" destId="{D5024165-9FB6-4765-9116-E9E12C05711F}" srcOrd="0" destOrd="0" presId="urn:microsoft.com/office/officeart/2005/8/layout/hierarchy3"/>
    <dgm:cxn modelId="{267469D5-717E-4BDF-908B-9DB3BD775085}" type="presParOf" srcId="{F9E28040-BB0B-42B5-B80A-D04994907A11}" destId="{1A7F41C1-5F81-42CE-AE72-D9EE3E5824B0}" srcOrd="1" destOrd="0" presId="urn:microsoft.com/office/officeart/2005/8/layout/hierarchy3"/>
    <dgm:cxn modelId="{A55647F5-7567-4A5B-ACCE-D3C44859936D}" type="presParOf" srcId="{1ADFF3B4-22E4-46D5-B779-D89CCD9DBDDE}" destId="{18FC835C-7049-4757-94D5-8BED96B52FA0}" srcOrd="1" destOrd="0" presId="urn:microsoft.com/office/officeart/2005/8/layout/hierarchy3"/>
    <dgm:cxn modelId="{CEC89027-969C-493F-98D6-BE3F5D30FBFA}" type="presParOf" srcId="{18FC835C-7049-4757-94D5-8BED96B52FA0}" destId="{9F42765D-7BC1-4FA0-BBB9-20DA153B7FD8}" srcOrd="0" destOrd="0" presId="urn:microsoft.com/office/officeart/2005/8/layout/hierarchy3"/>
    <dgm:cxn modelId="{943BB152-D55C-410E-AD9C-2E2FB6CF5DF5}" type="presParOf" srcId="{18FC835C-7049-4757-94D5-8BED96B52FA0}" destId="{1FB15ADC-5E37-4321-8709-A5D4D9EED4CD}" srcOrd="1" destOrd="0" presId="urn:microsoft.com/office/officeart/2005/8/layout/hierarchy3"/>
    <dgm:cxn modelId="{7F86707E-0F16-4AFC-8155-79F45FA15E0D}" type="presParOf" srcId="{18FC835C-7049-4757-94D5-8BED96B52FA0}" destId="{1612A739-1BF2-4D41-968D-429391AA66A6}" srcOrd="2" destOrd="0" presId="urn:microsoft.com/office/officeart/2005/8/layout/hierarchy3"/>
    <dgm:cxn modelId="{D6B227BE-A8D1-4310-9280-C596E52E4B06}" type="presParOf" srcId="{18FC835C-7049-4757-94D5-8BED96B52FA0}" destId="{14E73714-4F8E-4D63-967A-6AB8AE60EDCA}" srcOrd="3" destOrd="0" presId="urn:microsoft.com/office/officeart/2005/8/layout/hierarchy3"/>
    <dgm:cxn modelId="{D5211A85-BF2A-46EA-98D7-4C1EE0966C0F}" type="presParOf" srcId="{18FC835C-7049-4757-94D5-8BED96B52FA0}" destId="{79BF8B2D-4257-4137-AD5F-91C799BD9632}" srcOrd="4" destOrd="0" presId="urn:microsoft.com/office/officeart/2005/8/layout/hierarchy3"/>
    <dgm:cxn modelId="{6A2763EF-8C2D-4FE1-89C2-89A454E88A75}" type="presParOf" srcId="{18FC835C-7049-4757-94D5-8BED96B52FA0}" destId="{47FBEC0C-B10D-4EB6-90D1-6307DA5F8D0C}" srcOrd="5" destOrd="0" presId="urn:microsoft.com/office/officeart/2005/8/layout/hierarchy3"/>
    <dgm:cxn modelId="{8E2B5AD7-22D7-459D-BC4A-4FDCC7014D85}" type="presParOf" srcId="{18FC835C-7049-4757-94D5-8BED96B52FA0}" destId="{FBAF63BE-50DE-4865-B3DC-DDA26643A545}" srcOrd="6" destOrd="0" presId="urn:microsoft.com/office/officeart/2005/8/layout/hierarchy3"/>
    <dgm:cxn modelId="{8E3B45A5-42E2-4995-BFF9-37F9B3B3A68D}" type="presParOf" srcId="{18FC835C-7049-4757-94D5-8BED96B52FA0}" destId="{F353BF2F-8D56-450A-AE6E-723A79951B45}" srcOrd="7" destOrd="0" presId="urn:microsoft.com/office/officeart/2005/8/layout/hierarchy3"/>
    <dgm:cxn modelId="{880C9381-D576-4819-B1DB-B810E053BC5F}" type="presParOf" srcId="{18FC835C-7049-4757-94D5-8BED96B52FA0}" destId="{E0B45E92-4F78-46EC-ACA1-41FC80B20B96}" srcOrd="8" destOrd="0" presId="urn:microsoft.com/office/officeart/2005/8/layout/hierarchy3"/>
    <dgm:cxn modelId="{7BE9ECBF-0061-40EE-9BBA-7F4D37FC718A}" type="presParOf" srcId="{18FC835C-7049-4757-94D5-8BED96B52FA0}" destId="{0597F2CA-3517-40E9-817A-734D83231454}" srcOrd="9" destOrd="0" presId="urn:microsoft.com/office/officeart/2005/8/layout/hierarchy3"/>
    <dgm:cxn modelId="{75320505-0142-44D1-BADF-12105E62456C}" type="presParOf" srcId="{18FC835C-7049-4757-94D5-8BED96B52FA0}" destId="{757892D4-AE23-43A5-8202-3FC204342473}" srcOrd="10" destOrd="0" presId="urn:microsoft.com/office/officeart/2005/8/layout/hierarchy3"/>
    <dgm:cxn modelId="{C82B032E-3D2F-4B53-B00F-5EE0B21437FF}" type="presParOf" srcId="{18FC835C-7049-4757-94D5-8BED96B52FA0}" destId="{AD6D5513-9855-4458-9CAF-F21C634880C1}" srcOrd="11" destOrd="0" presId="urn:microsoft.com/office/officeart/2005/8/layout/hierarchy3"/>
    <dgm:cxn modelId="{BA4D5A64-C2E6-47FD-9B28-ADBD6EAC6E3D}" type="presParOf" srcId="{18FC835C-7049-4757-94D5-8BED96B52FA0}" destId="{571B3795-77AC-4F3B-AD0B-E157A1990CB6}" srcOrd="12" destOrd="0" presId="urn:microsoft.com/office/officeart/2005/8/layout/hierarchy3"/>
    <dgm:cxn modelId="{298562A6-7049-4056-A5B4-C59B746B6686}" type="presParOf" srcId="{18FC835C-7049-4757-94D5-8BED96B52FA0}" destId="{467A9949-A420-4DEF-B1D8-C4651A779205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5975C3-4FDF-4C43-8A41-5CCFDB4DCA89}" type="doc">
      <dgm:prSet loTypeId="urn:microsoft.com/office/officeart/2005/8/layout/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7CD6868A-A0AA-4EE4-AA33-6AC2CDD05300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PE" sz="2800" b="0" u="none" dirty="0"/>
            <a:t>Se establecen las definiciones operativas del concepto fundamental de Institución Educativa, servicio educativo, local educativo, establecimiento educativo y otros más.</a:t>
          </a:r>
        </a:p>
      </dgm:t>
    </dgm:pt>
    <dgm:pt modelId="{935F4715-ADD7-4BE6-9207-C114E113888F}" type="parTrans" cxnId="{896BD42D-C445-43EF-A669-5E675AB34DB8}">
      <dgm:prSet/>
      <dgm:spPr/>
      <dgm:t>
        <a:bodyPr/>
        <a:lstStyle/>
        <a:p>
          <a:endParaRPr lang="es-PE" sz="3000"/>
        </a:p>
      </dgm:t>
    </dgm:pt>
    <dgm:pt modelId="{9E76EBA1-1EF9-4AD1-BC8E-69F0BB7FCDDC}" type="sibTrans" cxnId="{896BD42D-C445-43EF-A669-5E675AB34DB8}">
      <dgm:prSet/>
      <dgm:spPr/>
      <dgm:t>
        <a:bodyPr/>
        <a:lstStyle/>
        <a:p>
          <a:endParaRPr lang="es-PE" sz="3000"/>
        </a:p>
      </dgm:t>
    </dgm:pt>
    <dgm:pt modelId="{9F58C79F-18ED-4DAE-9540-4C2BF3B1BA7E}">
      <dgm:prSet phldrT="[Texto]" custT="1"/>
      <dgm:spPr/>
      <dgm:t>
        <a:bodyPr/>
        <a:lstStyle/>
        <a:p>
          <a:r>
            <a:rPr lang="es-PE" sz="2800" b="0" u="none" dirty="0"/>
            <a:t>Se crea y regula el funcionamiento del Registro de Instituciones Educativas (RIE), encargado de identificar a las  </a:t>
          </a:r>
          <a:r>
            <a:rPr lang="es-PE" sz="2800" b="0" u="none" dirty="0" smtClean="0"/>
            <a:t>IIEE </a:t>
          </a:r>
          <a:r>
            <a:rPr lang="es-PE" sz="2800" b="0" u="none" dirty="0"/>
            <a:t>y de registrar la trazabilidad de los diferentes cambios que las afectan.</a:t>
          </a:r>
        </a:p>
      </dgm:t>
    </dgm:pt>
    <dgm:pt modelId="{6A6A6190-2DAB-4D62-841E-AE3B107C6557}" type="parTrans" cxnId="{140AA01D-9BCD-4FCD-A385-B2BDBC7CCC3D}">
      <dgm:prSet/>
      <dgm:spPr/>
      <dgm:t>
        <a:bodyPr/>
        <a:lstStyle/>
        <a:p>
          <a:endParaRPr lang="es-PE" sz="3000"/>
        </a:p>
      </dgm:t>
    </dgm:pt>
    <dgm:pt modelId="{F4966FB1-8AE6-4D13-9285-AF93024AE961}" type="sibTrans" cxnId="{140AA01D-9BCD-4FCD-A385-B2BDBC7CCC3D}">
      <dgm:prSet/>
      <dgm:spPr/>
      <dgm:t>
        <a:bodyPr/>
        <a:lstStyle/>
        <a:p>
          <a:endParaRPr lang="es-PE" sz="3000"/>
        </a:p>
      </dgm:t>
    </dgm:pt>
    <dgm:pt modelId="{3C0A294F-39FD-435D-9C39-0DF4772EEED2}" type="pres">
      <dgm:prSet presAssocID="{A75975C3-4FDF-4C43-8A41-5CCFDB4DCA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F8655DAC-9673-4B18-93FF-03D6DED90E73}" type="pres">
      <dgm:prSet presAssocID="{7CD6868A-A0AA-4EE4-AA33-6AC2CDD05300}" presName="parentLin" presStyleCnt="0"/>
      <dgm:spPr/>
    </dgm:pt>
    <dgm:pt modelId="{472A2B2F-B72A-4DC5-9D06-A5DB334BC2B9}" type="pres">
      <dgm:prSet presAssocID="{7CD6868A-A0AA-4EE4-AA33-6AC2CDD05300}" presName="parentLeftMargin" presStyleLbl="node1" presStyleIdx="0" presStyleCnt="2"/>
      <dgm:spPr/>
      <dgm:t>
        <a:bodyPr/>
        <a:lstStyle/>
        <a:p>
          <a:endParaRPr lang="es-PE"/>
        </a:p>
      </dgm:t>
    </dgm:pt>
    <dgm:pt modelId="{58F1CD51-DD5E-4421-92BD-53BF28117EA4}" type="pres">
      <dgm:prSet presAssocID="{7CD6868A-A0AA-4EE4-AA33-6AC2CDD05300}" presName="parentText" presStyleLbl="node1" presStyleIdx="0" presStyleCnt="2" custScaleX="128395" custScaleY="77836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B4444C9-AFCF-49DB-B0FC-BCDEFFE1E5B4}" type="pres">
      <dgm:prSet presAssocID="{7CD6868A-A0AA-4EE4-AA33-6AC2CDD05300}" presName="negativeSpace" presStyleCnt="0"/>
      <dgm:spPr/>
    </dgm:pt>
    <dgm:pt modelId="{256F5041-F1EE-4704-9EA8-5167D10377FE}" type="pres">
      <dgm:prSet presAssocID="{7CD6868A-A0AA-4EE4-AA33-6AC2CDD05300}" presName="childText" presStyleLbl="conFgAcc1" presStyleIdx="0" presStyleCnt="2" custScaleY="70454">
        <dgm:presLayoutVars>
          <dgm:bulletEnabled val="1"/>
        </dgm:presLayoutVars>
      </dgm:prSet>
      <dgm:spPr/>
    </dgm:pt>
    <dgm:pt modelId="{CD771BB9-0234-4C26-8482-EABE4BAA03A7}" type="pres">
      <dgm:prSet presAssocID="{9E76EBA1-1EF9-4AD1-BC8E-69F0BB7FCDDC}" presName="spaceBetweenRectangles" presStyleCnt="0"/>
      <dgm:spPr/>
    </dgm:pt>
    <dgm:pt modelId="{36A5E30A-B856-4487-A2D2-8D3A60777251}" type="pres">
      <dgm:prSet presAssocID="{9F58C79F-18ED-4DAE-9540-4C2BF3B1BA7E}" presName="parentLin" presStyleCnt="0"/>
      <dgm:spPr/>
    </dgm:pt>
    <dgm:pt modelId="{542C1730-86B2-4477-994F-9533CD81EF0B}" type="pres">
      <dgm:prSet presAssocID="{9F58C79F-18ED-4DAE-9540-4C2BF3B1BA7E}" presName="parentLeftMargin" presStyleLbl="node1" presStyleIdx="0" presStyleCnt="2"/>
      <dgm:spPr/>
      <dgm:t>
        <a:bodyPr/>
        <a:lstStyle/>
        <a:p>
          <a:endParaRPr lang="es-PE"/>
        </a:p>
      </dgm:t>
    </dgm:pt>
    <dgm:pt modelId="{39D8E56B-F749-4383-80F9-A488189A3021}" type="pres">
      <dgm:prSet presAssocID="{9F58C79F-18ED-4DAE-9540-4C2BF3B1BA7E}" presName="parentText" presStyleLbl="node1" presStyleIdx="1" presStyleCnt="2" custScaleX="128395" custScaleY="75938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D0BE592-D721-4903-B7C0-112C0B9723BC}" type="pres">
      <dgm:prSet presAssocID="{9F58C79F-18ED-4DAE-9540-4C2BF3B1BA7E}" presName="negativeSpace" presStyleCnt="0"/>
      <dgm:spPr/>
    </dgm:pt>
    <dgm:pt modelId="{F3F3954E-D6FA-4258-9DD1-6AFC4419993D}" type="pres">
      <dgm:prSet presAssocID="{9F58C79F-18ED-4DAE-9540-4C2BF3B1BA7E}" presName="childText" presStyleLbl="conFgAcc1" presStyleIdx="1" presStyleCnt="2" custScaleY="70102">
        <dgm:presLayoutVars>
          <dgm:bulletEnabled val="1"/>
        </dgm:presLayoutVars>
      </dgm:prSet>
      <dgm:spPr/>
    </dgm:pt>
  </dgm:ptLst>
  <dgm:cxnLst>
    <dgm:cxn modelId="{4074E552-C5B2-45F1-AC9A-49A66BF27AE5}" type="presOf" srcId="{9F58C79F-18ED-4DAE-9540-4C2BF3B1BA7E}" destId="{39D8E56B-F749-4383-80F9-A488189A3021}" srcOrd="1" destOrd="0" presId="urn:microsoft.com/office/officeart/2005/8/layout/list1"/>
    <dgm:cxn modelId="{75D49D19-CE77-4ACA-AF8E-6C353C9298FA}" type="presOf" srcId="{A75975C3-4FDF-4C43-8A41-5CCFDB4DCA89}" destId="{3C0A294F-39FD-435D-9C39-0DF4772EEED2}" srcOrd="0" destOrd="0" presId="urn:microsoft.com/office/officeart/2005/8/layout/list1"/>
    <dgm:cxn modelId="{140AA01D-9BCD-4FCD-A385-B2BDBC7CCC3D}" srcId="{A75975C3-4FDF-4C43-8A41-5CCFDB4DCA89}" destId="{9F58C79F-18ED-4DAE-9540-4C2BF3B1BA7E}" srcOrd="1" destOrd="0" parTransId="{6A6A6190-2DAB-4D62-841E-AE3B107C6557}" sibTransId="{F4966FB1-8AE6-4D13-9285-AF93024AE961}"/>
    <dgm:cxn modelId="{896BD42D-C445-43EF-A669-5E675AB34DB8}" srcId="{A75975C3-4FDF-4C43-8A41-5CCFDB4DCA89}" destId="{7CD6868A-A0AA-4EE4-AA33-6AC2CDD05300}" srcOrd="0" destOrd="0" parTransId="{935F4715-ADD7-4BE6-9207-C114E113888F}" sibTransId="{9E76EBA1-1EF9-4AD1-BC8E-69F0BB7FCDDC}"/>
    <dgm:cxn modelId="{23E88753-64CA-46BF-AD65-2B00D2B725FB}" type="presOf" srcId="{7CD6868A-A0AA-4EE4-AA33-6AC2CDD05300}" destId="{472A2B2F-B72A-4DC5-9D06-A5DB334BC2B9}" srcOrd="0" destOrd="0" presId="urn:microsoft.com/office/officeart/2005/8/layout/list1"/>
    <dgm:cxn modelId="{C1E7A275-08CD-491B-983A-CA847193F5FB}" type="presOf" srcId="{7CD6868A-A0AA-4EE4-AA33-6AC2CDD05300}" destId="{58F1CD51-DD5E-4421-92BD-53BF28117EA4}" srcOrd="1" destOrd="0" presId="urn:microsoft.com/office/officeart/2005/8/layout/list1"/>
    <dgm:cxn modelId="{7752DE1E-6D35-442E-8D0D-E57DA55C1E72}" type="presOf" srcId="{9F58C79F-18ED-4DAE-9540-4C2BF3B1BA7E}" destId="{542C1730-86B2-4477-994F-9533CD81EF0B}" srcOrd="0" destOrd="0" presId="urn:microsoft.com/office/officeart/2005/8/layout/list1"/>
    <dgm:cxn modelId="{088CA7A3-9CC0-42D2-850E-AFCF2D0B920C}" type="presParOf" srcId="{3C0A294F-39FD-435D-9C39-0DF4772EEED2}" destId="{F8655DAC-9673-4B18-93FF-03D6DED90E73}" srcOrd="0" destOrd="0" presId="urn:microsoft.com/office/officeart/2005/8/layout/list1"/>
    <dgm:cxn modelId="{A568D649-A7E9-4AA7-877B-9D3043CCC866}" type="presParOf" srcId="{F8655DAC-9673-4B18-93FF-03D6DED90E73}" destId="{472A2B2F-B72A-4DC5-9D06-A5DB334BC2B9}" srcOrd="0" destOrd="0" presId="urn:microsoft.com/office/officeart/2005/8/layout/list1"/>
    <dgm:cxn modelId="{0069BC01-3D3F-44AD-A8B0-C1A51FC79005}" type="presParOf" srcId="{F8655DAC-9673-4B18-93FF-03D6DED90E73}" destId="{58F1CD51-DD5E-4421-92BD-53BF28117EA4}" srcOrd="1" destOrd="0" presId="urn:microsoft.com/office/officeart/2005/8/layout/list1"/>
    <dgm:cxn modelId="{1925B1F4-2470-433E-9389-6EE8CD8C2FD8}" type="presParOf" srcId="{3C0A294F-39FD-435D-9C39-0DF4772EEED2}" destId="{2B4444C9-AFCF-49DB-B0FC-BCDEFFE1E5B4}" srcOrd="1" destOrd="0" presId="urn:microsoft.com/office/officeart/2005/8/layout/list1"/>
    <dgm:cxn modelId="{16540AE8-6AD7-4683-9D79-3335785F4375}" type="presParOf" srcId="{3C0A294F-39FD-435D-9C39-0DF4772EEED2}" destId="{256F5041-F1EE-4704-9EA8-5167D10377FE}" srcOrd="2" destOrd="0" presId="urn:microsoft.com/office/officeart/2005/8/layout/list1"/>
    <dgm:cxn modelId="{0DEBD66C-B92B-4C7A-A096-173E1D32F260}" type="presParOf" srcId="{3C0A294F-39FD-435D-9C39-0DF4772EEED2}" destId="{CD771BB9-0234-4C26-8482-EABE4BAA03A7}" srcOrd="3" destOrd="0" presId="urn:microsoft.com/office/officeart/2005/8/layout/list1"/>
    <dgm:cxn modelId="{6835A9EA-CE21-4379-9E79-CD3F2320EE0C}" type="presParOf" srcId="{3C0A294F-39FD-435D-9C39-0DF4772EEED2}" destId="{36A5E30A-B856-4487-A2D2-8D3A60777251}" srcOrd="4" destOrd="0" presId="urn:microsoft.com/office/officeart/2005/8/layout/list1"/>
    <dgm:cxn modelId="{3757C95B-BE81-4A36-8D90-6CE34118E624}" type="presParOf" srcId="{36A5E30A-B856-4487-A2D2-8D3A60777251}" destId="{542C1730-86B2-4477-994F-9533CD81EF0B}" srcOrd="0" destOrd="0" presId="urn:microsoft.com/office/officeart/2005/8/layout/list1"/>
    <dgm:cxn modelId="{D8C3FCDE-B095-4919-B48B-77C9F921AF92}" type="presParOf" srcId="{36A5E30A-B856-4487-A2D2-8D3A60777251}" destId="{39D8E56B-F749-4383-80F9-A488189A3021}" srcOrd="1" destOrd="0" presId="urn:microsoft.com/office/officeart/2005/8/layout/list1"/>
    <dgm:cxn modelId="{F6DAF307-0753-4F7D-A1D6-604CA37AC042}" type="presParOf" srcId="{3C0A294F-39FD-435D-9C39-0DF4772EEED2}" destId="{0D0BE592-D721-4903-B7C0-112C0B9723BC}" srcOrd="5" destOrd="0" presId="urn:microsoft.com/office/officeart/2005/8/layout/list1"/>
    <dgm:cxn modelId="{E69C4091-403D-4EEC-9B89-05A91CE00791}" type="presParOf" srcId="{3C0A294F-39FD-435D-9C39-0DF4772EEED2}" destId="{F3F3954E-D6FA-4258-9DD1-6AFC4419993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790330-2DBA-47DF-BCC1-FC80B7D28248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DF87A0C7-650B-450E-AA0E-07C9C032C557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PE" sz="2800" b="1" u="none" dirty="0"/>
            <a:t>Identificar plenamente a la IE </a:t>
          </a:r>
          <a:r>
            <a:rPr lang="es-PE" sz="2800" dirty="0"/>
            <a:t>mediante un código de I.E., su nombre, gestión, razón social entre otros.</a:t>
          </a:r>
        </a:p>
      </dgm:t>
    </dgm:pt>
    <dgm:pt modelId="{A204C52B-7F38-4991-9096-3A239AF088A7}" type="parTrans" cxnId="{CFCF9B3B-8CCC-4277-B64B-72399ACCA4B9}">
      <dgm:prSet/>
      <dgm:spPr/>
      <dgm:t>
        <a:bodyPr/>
        <a:lstStyle/>
        <a:p>
          <a:endParaRPr lang="es-PE" sz="2800"/>
        </a:p>
      </dgm:t>
    </dgm:pt>
    <dgm:pt modelId="{6C5997E8-51A9-4748-965D-908F8AA46C4E}" type="sibTrans" cxnId="{CFCF9B3B-8CCC-4277-B64B-72399ACCA4B9}">
      <dgm:prSet/>
      <dgm:spPr/>
      <dgm:t>
        <a:bodyPr/>
        <a:lstStyle/>
        <a:p>
          <a:endParaRPr lang="es-PE" sz="2800"/>
        </a:p>
      </dgm:t>
    </dgm:pt>
    <dgm:pt modelId="{4B8D3C42-06EC-4E4D-A872-3CE46FE313A5}">
      <dgm:prSet phldrT="[Texto]" custT="1"/>
      <dgm:spPr/>
      <dgm:t>
        <a:bodyPr/>
        <a:lstStyle/>
        <a:p>
          <a:r>
            <a:rPr lang="es-PE" sz="2800" b="1" u="none" dirty="0"/>
            <a:t>Identificar los servicios educativos </a:t>
          </a:r>
          <a:r>
            <a:rPr lang="es-PE" sz="2800" dirty="0"/>
            <a:t>que brinda mediante el código modular.</a:t>
          </a:r>
        </a:p>
      </dgm:t>
    </dgm:pt>
    <dgm:pt modelId="{CB31D2AE-8CCE-4C5D-857C-F78B3CFFB241}" type="parTrans" cxnId="{0E08498B-CE58-416C-938B-8D1849273D44}">
      <dgm:prSet/>
      <dgm:spPr/>
      <dgm:t>
        <a:bodyPr/>
        <a:lstStyle/>
        <a:p>
          <a:endParaRPr lang="es-PE" sz="2800"/>
        </a:p>
      </dgm:t>
    </dgm:pt>
    <dgm:pt modelId="{38E4D411-8AD3-4C10-9CA2-081DA8B732E7}" type="sibTrans" cxnId="{0E08498B-CE58-416C-938B-8D1849273D44}">
      <dgm:prSet/>
      <dgm:spPr/>
      <dgm:t>
        <a:bodyPr/>
        <a:lstStyle/>
        <a:p>
          <a:endParaRPr lang="es-PE" sz="2800"/>
        </a:p>
      </dgm:t>
    </dgm:pt>
    <dgm:pt modelId="{2D193B0D-C3FC-4FBC-989B-C71C277BE674}">
      <dgm:prSet phldrT="[Texto]" custT="1"/>
      <dgm:spPr/>
      <dgm:t>
        <a:bodyPr/>
        <a:lstStyle/>
        <a:p>
          <a:r>
            <a:rPr lang="es-PE" sz="2800" b="1" u="none" dirty="0"/>
            <a:t>Identificar los locales educativos autorizados </a:t>
          </a:r>
          <a:r>
            <a:rPr lang="es-PE" sz="2800" dirty="0"/>
            <a:t>donde ofrece sus servicios educativos.</a:t>
          </a:r>
        </a:p>
      </dgm:t>
    </dgm:pt>
    <dgm:pt modelId="{783D2B7F-1DBB-41A4-BE36-039C00C871A9}" type="parTrans" cxnId="{AAEB0381-92AF-4A4A-92C6-88A2F45DECD0}">
      <dgm:prSet/>
      <dgm:spPr/>
      <dgm:t>
        <a:bodyPr/>
        <a:lstStyle/>
        <a:p>
          <a:endParaRPr lang="es-PE" sz="2800"/>
        </a:p>
      </dgm:t>
    </dgm:pt>
    <dgm:pt modelId="{FE9B541E-DF66-438C-A8E4-EDCBEBCEC7AE}" type="sibTrans" cxnId="{AAEB0381-92AF-4A4A-92C6-88A2F45DECD0}">
      <dgm:prSet/>
      <dgm:spPr/>
      <dgm:t>
        <a:bodyPr/>
        <a:lstStyle/>
        <a:p>
          <a:endParaRPr lang="es-PE" sz="2800"/>
        </a:p>
      </dgm:t>
    </dgm:pt>
    <dgm:pt modelId="{E97FAF2B-D10D-4467-8599-F57E7F35F130}" type="pres">
      <dgm:prSet presAssocID="{3D790330-2DBA-47DF-BCC1-FC80B7D282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85174178-628C-4314-8245-EBA8FD5822ED}" type="pres">
      <dgm:prSet presAssocID="{DF87A0C7-650B-450E-AA0E-07C9C032C557}" presName="parentText" presStyleLbl="node1" presStyleIdx="0" presStyleCnt="3" custScaleY="68785" custLinFactNeighborX="11913" custLinFactNeighborY="-56791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C832BE3-AE1B-4694-975E-99EFF8CE8BDE}" type="pres">
      <dgm:prSet presAssocID="{6C5997E8-51A9-4748-965D-908F8AA46C4E}" presName="spacer" presStyleCnt="0"/>
      <dgm:spPr/>
    </dgm:pt>
    <dgm:pt modelId="{4508178C-CBBD-4D04-99AD-5AA19C7E9F07}" type="pres">
      <dgm:prSet presAssocID="{4B8D3C42-06EC-4E4D-A872-3CE46FE313A5}" presName="parentText" presStyleLbl="node1" presStyleIdx="1" presStyleCnt="3" custScaleY="68785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7F25C5F-4603-4269-8039-2B61F84B61EE}" type="pres">
      <dgm:prSet presAssocID="{38E4D411-8AD3-4C10-9CA2-081DA8B732E7}" presName="spacer" presStyleCnt="0"/>
      <dgm:spPr/>
    </dgm:pt>
    <dgm:pt modelId="{D5B3498B-836B-4844-94BF-475675CEAAEA}" type="pres">
      <dgm:prSet presAssocID="{2D193B0D-C3FC-4FBC-989B-C71C277BE674}" presName="parentText" presStyleLbl="node1" presStyleIdx="2" presStyleCnt="3" custScaleY="68785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32489DBF-BD78-44D0-B899-BC7A82BD1D5B}" type="presOf" srcId="{DF87A0C7-650B-450E-AA0E-07C9C032C557}" destId="{85174178-628C-4314-8245-EBA8FD5822ED}" srcOrd="0" destOrd="0" presId="urn:microsoft.com/office/officeart/2005/8/layout/vList2"/>
    <dgm:cxn modelId="{1B01D6F9-A201-4857-BA6F-594D6C23DF5C}" type="presOf" srcId="{3D790330-2DBA-47DF-BCC1-FC80B7D28248}" destId="{E97FAF2B-D10D-4467-8599-F57E7F35F130}" srcOrd="0" destOrd="0" presId="urn:microsoft.com/office/officeart/2005/8/layout/vList2"/>
    <dgm:cxn modelId="{4FCB5649-639E-411E-8E3E-EC2DC157EA8E}" type="presOf" srcId="{4B8D3C42-06EC-4E4D-A872-3CE46FE313A5}" destId="{4508178C-CBBD-4D04-99AD-5AA19C7E9F07}" srcOrd="0" destOrd="0" presId="urn:microsoft.com/office/officeart/2005/8/layout/vList2"/>
    <dgm:cxn modelId="{CFCF9B3B-8CCC-4277-B64B-72399ACCA4B9}" srcId="{3D790330-2DBA-47DF-BCC1-FC80B7D28248}" destId="{DF87A0C7-650B-450E-AA0E-07C9C032C557}" srcOrd="0" destOrd="0" parTransId="{A204C52B-7F38-4991-9096-3A239AF088A7}" sibTransId="{6C5997E8-51A9-4748-965D-908F8AA46C4E}"/>
    <dgm:cxn modelId="{5D073926-E4D4-4BFF-9A2D-6147BDA9DFF0}" type="presOf" srcId="{2D193B0D-C3FC-4FBC-989B-C71C277BE674}" destId="{D5B3498B-836B-4844-94BF-475675CEAAEA}" srcOrd="0" destOrd="0" presId="urn:microsoft.com/office/officeart/2005/8/layout/vList2"/>
    <dgm:cxn modelId="{AAEB0381-92AF-4A4A-92C6-88A2F45DECD0}" srcId="{3D790330-2DBA-47DF-BCC1-FC80B7D28248}" destId="{2D193B0D-C3FC-4FBC-989B-C71C277BE674}" srcOrd="2" destOrd="0" parTransId="{783D2B7F-1DBB-41A4-BE36-039C00C871A9}" sibTransId="{FE9B541E-DF66-438C-A8E4-EDCBEBCEC7AE}"/>
    <dgm:cxn modelId="{0E08498B-CE58-416C-938B-8D1849273D44}" srcId="{3D790330-2DBA-47DF-BCC1-FC80B7D28248}" destId="{4B8D3C42-06EC-4E4D-A872-3CE46FE313A5}" srcOrd="1" destOrd="0" parTransId="{CB31D2AE-8CCE-4C5D-857C-F78B3CFFB241}" sibTransId="{38E4D411-8AD3-4C10-9CA2-081DA8B732E7}"/>
    <dgm:cxn modelId="{2F766A0C-D86C-4FE2-A195-B624347DD5E6}" type="presParOf" srcId="{E97FAF2B-D10D-4467-8599-F57E7F35F130}" destId="{85174178-628C-4314-8245-EBA8FD5822ED}" srcOrd="0" destOrd="0" presId="urn:microsoft.com/office/officeart/2005/8/layout/vList2"/>
    <dgm:cxn modelId="{EED2476E-C771-45B3-A08B-9B141CA781F8}" type="presParOf" srcId="{E97FAF2B-D10D-4467-8599-F57E7F35F130}" destId="{FC832BE3-AE1B-4694-975E-99EFF8CE8BDE}" srcOrd="1" destOrd="0" presId="urn:microsoft.com/office/officeart/2005/8/layout/vList2"/>
    <dgm:cxn modelId="{BCAAB820-96EA-487B-9639-1390F69658AA}" type="presParOf" srcId="{E97FAF2B-D10D-4467-8599-F57E7F35F130}" destId="{4508178C-CBBD-4D04-99AD-5AA19C7E9F07}" srcOrd="2" destOrd="0" presId="urn:microsoft.com/office/officeart/2005/8/layout/vList2"/>
    <dgm:cxn modelId="{2064DBC7-12D0-4E25-A94C-D31596345AFE}" type="presParOf" srcId="{E97FAF2B-D10D-4467-8599-F57E7F35F130}" destId="{C7F25C5F-4603-4269-8039-2B61F84B61EE}" srcOrd="3" destOrd="0" presId="urn:microsoft.com/office/officeart/2005/8/layout/vList2"/>
    <dgm:cxn modelId="{41A961A2-9AA7-4236-B49A-71708AF73FF5}" type="presParOf" srcId="{E97FAF2B-D10D-4467-8599-F57E7F35F130}" destId="{D5B3498B-836B-4844-94BF-475675CEAAE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3A6C0-1601-4AA4-B9D4-7DD8EF94A57E}">
      <dsp:nvSpPr>
        <dsp:cNvPr id="0" name=""/>
        <dsp:cNvSpPr/>
      </dsp:nvSpPr>
      <dsp:spPr>
        <a:xfrm>
          <a:off x="4680293" y="3655552"/>
          <a:ext cx="2265355" cy="2265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/>
            <a:t>Institución Educativa</a:t>
          </a:r>
        </a:p>
      </dsp:txBody>
      <dsp:txXfrm>
        <a:off x="5012047" y="3987306"/>
        <a:ext cx="1601847" cy="1601847"/>
      </dsp:txXfrm>
    </dsp:sp>
    <dsp:sp modelId="{973E5147-6000-4ED8-B6F5-7ACB2BD92369}">
      <dsp:nvSpPr>
        <dsp:cNvPr id="0" name=""/>
        <dsp:cNvSpPr/>
      </dsp:nvSpPr>
      <dsp:spPr>
        <a:xfrm rot="10755656">
          <a:off x="1497026" y="4501688"/>
          <a:ext cx="3008408" cy="64562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950F9B-B189-4C3D-9800-F2134BF4647F}">
      <dsp:nvSpPr>
        <dsp:cNvPr id="0" name=""/>
        <dsp:cNvSpPr/>
      </dsp:nvSpPr>
      <dsp:spPr>
        <a:xfrm>
          <a:off x="704276" y="4209604"/>
          <a:ext cx="1585749" cy="126859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/>
            <a:t>Plazas directivas</a:t>
          </a:r>
        </a:p>
      </dsp:txBody>
      <dsp:txXfrm>
        <a:off x="741432" y="4246760"/>
        <a:ext cx="1511437" cy="1194287"/>
      </dsp:txXfrm>
    </dsp:sp>
    <dsp:sp modelId="{9BDB96E6-0585-4DBF-9A2F-852EE90297C6}">
      <dsp:nvSpPr>
        <dsp:cNvPr id="0" name=""/>
        <dsp:cNvSpPr/>
      </dsp:nvSpPr>
      <dsp:spPr>
        <a:xfrm rot="12302679">
          <a:off x="1784200" y="3280448"/>
          <a:ext cx="2985518" cy="645626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DEAAF3-26D5-4015-8FD8-77937AE6990A}">
      <dsp:nvSpPr>
        <dsp:cNvPr id="0" name=""/>
        <dsp:cNvSpPr/>
      </dsp:nvSpPr>
      <dsp:spPr>
        <a:xfrm>
          <a:off x="1131677" y="2337040"/>
          <a:ext cx="1585749" cy="1268599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/>
            <a:t>Materiales Educativos</a:t>
          </a:r>
        </a:p>
      </dsp:txBody>
      <dsp:txXfrm>
        <a:off x="1168833" y="2374196"/>
        <a:ext cx="1511437" cy="1194287"/>
      </dsp:txXfrm>
    </dsp:sp>
    <dsp:sp modelId="{02D1CF24-9917-4E01-AD99-82781E6642B0}">
      <dsp:nvSpPr>
        <dsp:cNvPr id="0" name=""/>
        <dsp:cNvSpPr/>
      </dsp:nvSpPr>
      <dsp:spPr>
        <a:xfrm rot="13857783">
          <a:off x="2572929" y="2299167"/>
          <a:ext cx="2967068" cy="645626"/>
        </a:xfrm>
        <a:prstGeom prst="lef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8A1015-014F-4F15-B9FE-6438AD9CA49F}">
      <dsp:nvSpPr>
        <dsp:cNvPr id="0" name=""/>
        <dsp:cNvSpPr/>
      </dsp:nvSpPr>
      <dsp:spPr>
        <a:xfrm>
          <a:off x="2329227" y="835360"/>
          <a:ext cx="1585749" cy="1268599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700" kern="1200" dirty="0"/>
            <a:t>Infraestructura Educativa</a:t>
          </a:r>
        </a:p>
      </dsp:txBody>
      <dsp:txXfrm>
        <a:off x="2366383" y="872516"/>
        <a:ext cx="1511437" cy="1194287"/>
      </dsp:txXfrm>
    </dsp:sp>
    <dsp:sp modelId="{ADDCFAD3-D9AB-4BD9-8530-5D8876700D2D}">
      <dsp:nvSpPr>
        <dsp:cNvPr id="0" name=""/>
        <dsp:cNvSpPr/>
      </dsp:nvSpPr>
      <dsp:spPr>
        <a:xfrm rot="15418578">
          <a:off x="3707377" y="1753845"/>
          <a:ext cx="2956793" cy="64562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E5DA3A-5483-4BED-B78C-C29C98CB103D}">
      <dsp:nvSpPr>
        <dsp:cNvPr id="0" name=""/>
        <dsp:cNvSpPr/>
      </dsp:nvSpPr>
      <dsp:spPr>
        <a:xfrm>
          <a:off x="4059736" y="1991"/>
          <a:ext cx="1585749" cy="12685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/>
            <a:t>Modelos Educativos</a:t>
          </a:r>
        </a:p>
      </dsp:txBody>
      <dsp:txXfrm>
        <a:off x="4096892" y="39147"/>
        <a:ext cx="1511437" cy="1194287"/>
      </dsp:txXfrm>
    </dsp:sp>
    <dsp:sp modelId="{DD443143-AA61-49BD-B465-134E2051038A}">
      <dsp:nvSpPr>
        <dsp:cNvPr id="0" name=""/>
        <dsp:cNvSpPr/>
      </dsp:nvSpPr>
      <dsp:spPr>
        <a:xfrm rot="16981422">
          <a:off x="4961772" y="1753845"/>
          <a:ext cx="2956793" cy="645626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7CE7B6-F867-4151-A0FD-3CEE0C598AAB}">
      <dsp:nvSpPr>
        <dsp:cNvPr id="0" name=""/>
        <dsp:cNvSpPr/>
      </dsp:nvSpPr>
      <dsp:spPr>
        <a:xfrm>
          <a:off x="5980457" y="1991"/>
          <a:ext cx="1585749" cy="126859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/>
            <a:t>Convenios</a:t>
          </a:r>
        </a:p>
      </dsp:txBody>
      <dsp:txXfrm>
        <a:off x="6017613" y="39147"/>
        <a:ext cx="1511437" cy="1194287"/>
      </dsp:txXfrm>
    </dsp:sp>
    <dsp:sp modelId="{C8B1014B-1C10-48F2-98F4-2B61BD463F6A}">
      <dsp:nvSpPr>
        <dsp:cNvPr id="0" name=""/>
        <dsp:cNvSpPr/>
      </dsp:nvSpPr>
      <dsp:spPr>
        <a:xfrm rot="18542217">
          <a:off x="6085945" y="2299167"/>
          <a:ext cx="2967068" cy="64562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15C50B-B946-4F4E-996B-875A528F4218}">
      <dsp:nvSpPr>
        <dsp:cNvPr id="0" name=""/>
        <dsp:cNvSpPr/>
      </dsp:nvSpPr>
      <dsp:spPr>
        <a:xfrm>
          <a:off x="7710966" y="835360"/>
          <a:ext cx="1585749" cy="126859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/>
            <a:t>Actividades de Monitoreo y supervisión</a:t>
          </a:r>
        </a:p>
      </dsp:txBody>
      <dsp:txXfrm>
        <a:off x="7748122" y="872516"/>
        <a:ext cx="1511437" cy="1194287"/>
      </dsp:txXfrm>
    </dsp:sp>
    <dsp:sp modelId="{13AE3EE2-DD66-4775-B1AB-B0575C84D34B}">
      <dsp:nvSpPr>
        <dsp:cNvPr id="0" name=""/>
        <dsp:cNvSpPr/>
      </dsp:nvSpPr>
      <dsp:spPr>
        <a:xfrm rot="20097321">
          <a:off x="6856224" y="3280448"/>
          <a:ext cx="2985518" cy="645626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9BFD66E-CDC1-4847-84C6-1CE19F4729C8}">
      <dsp:nvSpPr>
        <dsp:cNvPr id="0" name=""/>
        <dsp:cNvSpPr/>
      </dsp:nvSpPr>
      <dsp:spPr>
        <a:xfrm>
          <a:off x="8908516" y="2337040"/>
          <a:ext cx="1585749" cy="1268599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700" kern="1200" dirty="0"/>
            <a:t>Fortalecimiento a docentes</a:t>
          </a:r>
        </a:p>
      </dsp:txBody>
      <dsp:txXfrm>
        <a:off x="8945672" y="2374196"/>
        <a:ext cx="1511437" cy="1194287"/>
      </dsp:txXfrm>
    </dsp:sp>
    <dsp:sp modelId="{D2149478-2590-4471-A6C4-669A12684A5D}">
      <dsp:nvSpPr>
        <dsp:cNvPr id="0" name=""/>
        <dsp:cNvSpPr/>
      </dsp:nvSpPr>
      <dsp:spPr>
        <a:xfrm rot="44344">
          <a:off x="7120508" y="4501688"/>
          <a:ext cx="3008408" cy="645626"/>
        </a:xfrm>
        <a:prstGeom prst="lef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CB70BFF-4489-42CE-990B-7AD7E20B1D40}">
      <dsp:nvSpPr>
        <dsp:cNvPr id="0" name=""/>
        <dsp:cNvSpPr/>
      </dsp:nvSpPr>
      <dsp:spPr>
        <a:xfrm>
          <a:off x="9335916" y="4209604"/>
          <a:ext cx="1585749" cy="1268599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/>
            <a:t>Entre otros</a:t>
          </a:r>
        </a:p>
      </dsp:txBody>
      <dsp:txXfrm>
        <a:off x="9373072" y="4246760"/>
        <a:ext cx="1511437" cy="11942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DBC8B-DF4E-4297-AD9A-EC7B1090333B}">
      <dsp:nvSpPr>
        <dsp:cNvPr id="0" name=""/>
        <dsp:cNvSpPr/>
      </dsp:nvSpPr>
      <dsp:spPr>
        <a:xfrm rot="3810357">
          <a:off x="753147" y="3756363"/>
          <a:ext cx="669184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669184" y="330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CE764-1C7F-40A3-94F0-4A0F95C4CC91}">
      <dsp:nvSpPr>
        <dsp:cNvPr id="0" name=""/>
        <dsp:cNvSpPr/>
      </dsp:nvSpPr>
      <dsp:spPr>
        <a:xfrm rot="1253974">
          <a:off x="1196457" y="3219881"/>
          <a:ext cx="587182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587182" y="330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1477B-1FDA-4450-BDB2-AC541D44C818}">
      <dsp:nvSpPr>
        <dsp:cNvPr id="0" name=""/>
        <dsp:cNvSpPr/>
      </dsp:nvSpPr>
      <dsp:spPr>
        <a:xfrm rot="20346026">
          <a:off x="1196457" y="2588174"/>
          <a:ext cx="587182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587182" y="330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9618B-1883-4D14-9D85-3CDF3DCCC97D}">
      <dsp:nvSpPr>
        <dsp:cNvPr id="0" name=""/>
        <dsp:cNvSpPr/>
      </dsp:nvSpPr>
      <dsp:spPr>
        <a:xfrm rot="17810511">
          <a:off x="755413" y="2046499"/>
          <a:ext cx="682866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682866" y="330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62CB3-E05D-41C9-92C2-1BFB122DEE99}">
      <dsp:nvSpPr>
        <dsp:cNvPr id="0" name=""/>
        <dsp:cNvSpPr/>
      </dsp:nvSpPr>
      <dsp:spPr>
        <a:xfrm>
          <a:off x="-68579" y="2269911"/>
          <a:ext cx="1462941" cy="1334325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1F8BC-D94F-4010-843A-0601DC1BE119}">
      <dsp:nvSpPr>
        <dsp:cNvPr id="0" name=""/>
        <dsp:cNvSpPr/>
      </dsp:nvSpPr>
      <dsp:spPr>
        <a:xfrm>
          <a:off x="902286" y="592172"/>
          <a:ext cx="1262561" cy="1248761"/>
        </a:xfrm>
        <a:prstGeom prst="ellipse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/>
            <a:t>Código de IE</a:t>
          </a:r>
        </a:p>
      </dsp:txBody>
      <dsp:txXfrm>
        <a:off x="1087184" y="775049"/>
        <a:ext cx="892765" cy="883007"/>
      </dsp:txXfrm>
    </dsp:sp>
    <dsp:sp modelId="{7240AB28-0CC1-4D0D-B608-62594B8A9ACC}">
      <dsp:nvSpPr>
        <dsp:cNvPr id="0" name=""/>
        <dsp:cNvSpPr/>
      </dsp:nvSpPr>
      <dsp:spPr>
        <a:xfrm>
          <a:off x="1721957" y="1667227"/>
          <a:ext cx="1262561" cy="1248761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/>
            <a:t>Código modular</a:t>
          </a:r>
        </a:p>
      </dsp:txBody>
      <dsp:txXfrm>
        <a:off x="1906855" y="1850104"/>
        <a:ext cx="892765" cy="883007"/>
      </dsp:txXfrm>
    </dsp:sp>
    <dsp:sp modelId="{9AB90627-4331-4E51-A14F-97A871047227}">
      <dsp:nvSpPr>
        <dsp:cNvPr id="0" name=""/>
        <dsp:cNvSpPr/>
      </dsp:nvSpPr>
      <dsp:spPr>
        <a:xfrm>
          <a:off x="1721957" y="2958160"/>
          <a:ext cx="1262561" cy="1248761"/>
        </a:xfrm>
        <a:prstGeom prst="ellipse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/>
            <a:t>Código de local</a:t>
          </a:r>
        </a:p>
      </dsp:txBody>
      <dsp:txXfrm>
        <a:off x="1906855" y="3141037"/>
        <a:ext cx="892765" cy="883007"/>
      </dsp:txXfrm>
    </dsp:sp>
    <dsp:sp modelId="{238EE2F9-76B7-48B9-9DB9-99B086118330}">
      <dsp:nvSpPr>
        <dsp:cNvPr id="0" name=""/>
        <dsp:cNvSpPr/>
      </dsp:nvSpPr>
      <dsp:spPr>
        <a:xfrm>
          <a:off x="884865" y="4024504"/>
          <a:ext cx="1262561" cy="1248761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000" b="1" kern="1200" dirty="0"/>
            <a:t>Código de Establecimiento Educativo</a:t>
          </a:r>
        </a:p>
      </dsp:txBody>
      <dsp:txXfrm>
        <a:off x="1069763" y="4207381"/>
        <a:ext cx="892765" cy="8830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98DB-7B61-4F8B-80FA-88C70B3EA7D8}">
      <dsp:nvSpPr>
        <dsp:cNvPr id="0" name=""/>
        <dsp:cNvSpPr/>
      </dsp:nvSpPr>
      <dsp:spPr>
        <a:xfrm>
          <a:off x="15691" y="0"/>
          <a:ext cx="2026311" cy="4866540"/>
        </a:xfrm>
        <a:prstGeom prst="roundRect">
          <a:avLst>
            <a:gd name="adj" fmla="val 10000"/>
          </a:avLst>
        </a:prstGeom>
        <a:solidFill>
          <a:srgbClr val="3B383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/>
            <a:t>Revisión y aprobación de NT de creación del Registro de Instituciones Educativas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0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sng" kern="1200" dirty="0"/>
            <a:t>Actores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/>
            <a:t>Minedu</a:t>
          </a:r>
        </a:p>
      </dsp:txBody>
      <dsp:txXfrm>
        <a:off x="75040" y="59349"/>
        <a:ext cx="1907613" cy="4747842"/>
      </dsp:txXfrm>
    </dsp:sp>
    <dsp:sp modelId="{12D8072E-1DCA-4B27-B52E-BFEF4E58E73B}">
      <dsp:nvSpPr>
        <dsp:cNvPr id="0" name=""/>
        <dsp:cNvSpPr/>
      </dsp:nvSpPr>
      <dsp:spPr>
        <a:xfrm>
          <a:off x="2109812" y="2340897"/>
          <a:ext cx="143756" cy="18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2109812" y="2377846"/>
        <a:ext cx="100629" cy="110847"/>
      </dsp:txXfrm>
    </dsp:sp>
    <dsp:sp modelId="{C4CAC87E-BC1E-4777-9927-49499AA59907}">
      <dsp:nvSpPr>
        <dsp:cNvPr id="0" name=""/>
        <dsp:cNvSpPr/>
      </dsp:nvSpPr>
      <dsp:spPr>
        <a:xfrm>
          <a:off x="2313241" y="0"/>
          <a:ext cx="2088230" cy="4866540"/>
        </a:xfrm>
        <a:prstGeom prst="roundRect">
          <a:avLst>
            <a:gd name="adj" fmla="val 1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/>
            <a:t>Identificación preliminar de las II.EE. en el </a:t>
          </a:r>
          <a:r>
            <a:rPr lang="es-PE" sz="2400" b="1" kern="1200" dirty="0" err="1"/>
            <a:t>Minedu</a:t>
          </a:r>
          <a:endParaRPr lang="es-PE" sz="24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0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sng" kern="1200" dirty="0"/>
            <a:t>Actores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none" kern="1200" dirty="0"/>
            <a:t>UE-OSEE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none" kern="1200" dirty="0"/>
            <a:t>DRE y UGEL</a:t>
          </a:r>
        </a:p>
      </dsp:txBody>
      <dsp:txXfrm>
        <a:off x="2374403" y="61162"/>
        <a:ext cx="1965906" cy="4744216"/>
      </dsp:txXfrm>
    </dsp:sp>
    <dsp:sp modelId="{3044DFCA-03AB-4A43-B7A4-78AA98F6E820}">
      <dsp:nvSpPr>
        <dsp:cNvPr id="0" name=""/>
        <dsp:cNvSpPr/>
      </dsp:nvSpPr>
      <dsp:spPr>
        <a:xfrm>
          <a:off x="4482650" y="2340897"/>
          <a:ext cx="172098" cy="18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4482650" y="2377846"/>
        <a:ext cx="120469" cy="110847"/>
      </dsp:txXfrm>
    </dsp:sp>
    <dsp:sp modelId="{B5D0AEFB-5FAB-4762-B899-1B4D01F1A84F}">
      <dsp:nvSpPr>
        <dsp:cNvPr id="0" name=""/>
        <dsp:cNvSpPr/>
      </dsp:nvSpPr>
      <dsp:spPr>
        <a:xfrm>
          <a:off x="4726185" y="0"/>
          <a:ext cx="2068579" cy="4866540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/>
            <a:t>Proceso de identificación de IIEE en las DRE y UGEL</a:t>
          </a:r>
          <a:r>
            <a:rPr lang="es-PE" sz="2400" b="1" kern="1200" dirty="0" smtClean="0"/>
            <a:t>*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0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sng" kern="1200" dirty="0"/>
            <a:t>Actores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none" kern="1200" dirty="0"/>
            <a:t>UE-OSEE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none" kern="1200" dirty="0"/>
            <a:t>DRE y UGEL</a:t>
          </a:r>
        </a:p>
      </dsp:txBody>
      <dsp:txXfrm>
        <a:off x="4786772" y="60587"/>
        <a:ext cx="1947405" cy="4745366"/>
      </dsp:txXfrm>
    </dsp:sp>
    <dsp:sp modelId="{20DD77F6-B2F8-410F-9AD6-AAE57F96972E}">
      <dsp:nvSpPr>
        <dsp:cNvPr id="0" name=""/>
        <dsp:cNvSpPr/>
      </dsp:nvSpPr>
      <dsp:spPr>
        <a:xfrm>
          <a:off x="6869258" y="2340897"/>
          <a:ext cx="157927" cy="18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6869258" y="2377846"/>
        <a:ext cx="110549" cy="110847"/>
      </dsp:txXfrm>
    </dsp:sp>
    <dsp:sp modelId="{ECD44B35-1DE3-4A98-B0A0-EF7A0D593132}">
      <dsp:nvSpPr>
        <dsp:cNvPr id="0" name=""/>
        <dsp:cNvSpPr/>
      </dsp:nvSpPr>
      <dsp:spPr>
        <a:xfrm>
          <a:off x="7092740" y="0"/>
          <a:ext cx="2068579" cy="4866540"/>
        </a:xfrm>
        <a:prstGeom prst="roundRect">
          <a:avLst>
            <a:gd name="adj" fmla="val 1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/>
            <a:t>Inscripción de Resoluciones Directorales en el Registro y asignación de </a:t>
          </a:r>
          <a:r>
            <a:rPr lang="es-PE" sz="2400" b="1" kern="1200" dirty="0" smtClean="0"/>
            <a:t>códigos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0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sng" kern="1200" dirty="0" smtClean="0"/>
            <a:t>Actores</a:t>
          </a:r>
          <a:endParaRPr lang="es-PE" sz="2000" b="1" u="sng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none" kern="1200" dirty="0"/>
            <a:t>UE-OSEE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none" kern="1200" dirty="0"/>
            <a:t>DRE y UGEL</a:t>
          </a:r>
        </a:p>
      </dsp:txBody>
      <dsp:txXfrm>
        <a:off x="7153327" y="60587"/>
        <a:ext cx="1947405" cy="4745366"/>
      </dsp:txXfrm>
    </dsp:sp>
    <dsp:sp modelId="{9328AA89-E440-4692-BD6D-3691B121F33D}">
      <dsp:nvSpPr>
        <dsp:cNvPr id="0" name=""/>
        <dsp:cNvSpPr/>
      </dsp:nvSpPr>
      <dsp:spPr>
        <a:xfrm>
          <a:off x="9224816" y="2340897"/>
          <a:ext cx="134614" cy="18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9224816" y="2377846"/>
        <a:ext cx="94230" cy="110847"/>
      </dsp:txXfrm>
    </dsp:sp>
    <dsp:sp modelId="{6FCFFA50-22CD-4E32-95D1-95D9D7F03BEC}">
      <dsp:nvSpPr>
        <dsp:cNvPr id="0" name=""/>
        <dsp:cNvSpPr/>
      </dsp:nvSpPr>
      <dsp:spPr>
        <a:xfrm>
          <a:off x="9415308" y="0"/>
          <a:ext cx="2116121" cy="4866540"/>
        </a:xfrm>
        <a:prstGeom prst="roundRect">
          <a:avLst>
            <a:gd name="adj" fmla="val 10000"/>
          </a:avLst>
        </a:prstGeom>
        <a:solidFill>
          <a:srgbClr val="A8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/>
            <a:t>Incorporación de nuevos códigos a los sistemas del Sector (</a:t>
          </a:r>
          <a:r>
            <a:rPr lang="es-PE" sz="1600" b="1" kern="1200" dirty="0"/>
            <a:t>SIAGIE, NEXUS, WASICHAY, </a:t>
          </a:r>
          <a:r>
            <a:rPr lang="es-PE" sz="1600" b="1" kern="1200" dirty="0" smtClean="0"/>
            <a:t>SICRECE, REGISTRA, TITULA</a:t>
          </a:r>
          <a:r>
            <a:rPr lang="es-PE" sz="2000" b="1" kern="1200" dirty="0" smtClean="0"/>
            <a:t>) </a:t>
          </a:r>
          <a:r>
            <a:rPr lang="es-PE" sz="2000" b="1" kern="1200" dirty="0"/>
            <a:t>e intersectoriales (</a:t>
          </a:r>
          <a:r>
            <a:rPr lang="es-PE" sz="1600" b="1" kern="1200" dirty="0"/>
            <a:t>SNIP, SIAF, Programas sociales</a:t>
          </a:r>
          <a:r>
            <a:rPr lang="es-PE" sz="2000" b="1" kern="1200" dirty="0" smtClean="0"/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sng" kern="1200" dirty="0" smtClean="0"/>
            <a:t>Actores</a:t>
          </a:r>
          <a:endParaRPr lang="es-PE" sz="2000" b="1" u="sng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none" kern="1200" dirty="0" err="1"/>
            <a:t>Minedu</a:t>
          </a:r>
          <a:endParaRPr lang="es-PE" sz="2000" b="1" u="none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u="none" kern="1200" dirty="0"/>
            <a:t>Otros </a:t>
          </a:r>
          <a:r>
            <a:rPr lang="es-PE" sz="2000" b="1" u="none" kern="1200" dirty="0" smtClean="0"/>
            <a:t>sectores</a:t>
          </a:r>
          <a:endParaRPr lang="es-PE" sz="2000" b="1" u="none" kern="1200" dirty="0"/>
        </a:p>
      </dsp:txBody>
      <dsp:txXfrm>
        <a:off x="9477287" y="61979"/>
        <a:ext cx="1992163" cy="474258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98DB-7B61-4F8B-80FA-88C70B3EA7D8}">
      <dsp:nvSpPr>
        <dsp:cNvPr id="0" name=""/>
        <dsp:cNvSpPr/>
      </dsp:nvSpPr>
      <dsp:spPr>
        <a:xfrm>
          <a:off x="11024" y="0"/>
          <a:ext cx="2040833" cy="644011"/>
        </a:xfrm>
        <a:prstGeom prst="roundRect">
          <a:avLst>
            <a:gd name="adj" fmla="val 10000"/>
          </a:avLst>
        </a:prstGeom>
        <a:solidFill>
          <a:srgbClr val="3B3838"/>
        </a:solidFill>
        <a:ln w="12700" cap="flat" cmpd="sng" algn="ctr">
          <a:solidFill>
            <a:srgbClr val="3B383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/>
            <a:t>04/17</a:t>
          </a:r>
        </a:p>
      </dsp:txBody>
      <dsp:txXfrm>
        <a:off x="29886" y="18862"/>
        <a:ext cx="2003109" cy="606287"/>
      </dsp:txXfrm>
    </dsp:sp>
    <dsp:sp modelId="{12D8072E-1DCA-4B27-B52E-BFEF4E58E73B}">
      <dsp:nvSpPr>
        <dsp:cNvPr id="0" name=""/>
        <dsp:cNvSpPr/>
      </dsp:nvSpPr>
      <dsp:spPr>
        <a:xfrm>
          <a:off x="2120153" y="228970"/>
          <a:ext cx="144786" cy="186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2120153" y="266184"/>
        <a:ext cx="101350" cy="111641"/>
      </dsp:txXfrm>
    </dsp:sp>
    <dsp:sp modelId="{C4CAC87E-BC1E-4777-9927-49499AA59907}">
      <dsp:nvSpPr>
        <dsp:cNvPr id="0" name=""/>
        <dsp:cNvSpPr/>
      </dsp:nvSpPr>
      <dsp:spPr>
        <a:xfrm>
          <a:off x="2325040" y="0"/>
          <a:ext cx="2103196" cy="644011"/>
        </a:xfrm>
        <a:prstGeom prst="roundRect">
          <a:avLst>
            <a:gd name="adj" fmla="val 1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u="none" kern="1200" dirty="0"/>
            <a:t>11/17</a:t>
          </a:r>
        </a:p>
      </dsp:txBody>
      <dsp:txXfrm>
        <a:off x="2343902" y="18862"/>
        <a:ext cx="2065472" cy="606287"/>
      </dsp:txXfrm>
    </dsp:sp>
    <dsp:sp modelId="{3044DFCA-03AB-4A43-B7A4-78AA98F6E820}">
      <dsp:nvSpPr>
        <dsp:cNvPr id="0" name=""/>
        <dsp:cNvSpPr/>
      </dsp:nvSpPr>
      <dsp:spPr>
        <a:xfrm>
          <a:off x="4507844" y="228970"/>
          <a:ext cx="168768" cy="186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4507844" y="266184"/>
        <a:ext cx="118138" cy="111641"/>
      </dsp:txXfrm>
    </dsp:sp>
    <dsp:sp modelId="{B5D0AEFB-5FAB-4762-B899-1B4D01F1A84F}">
      <dsp:nvSpPr>
        <dsp:cNvPr id="0" name=""/>
        <dsp:cNvSpPr/>
      </dsp:nvSpPr>
      <dsp:spPr>
        <a:xfrm>
          <a:off x="4746667" y="0"/>
          <a:ext cx="2072030" cy="644011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u="none" kern="1200" dirty="0"/>
            <a:t>01/18 – 12/20</a:t>
          </a:r>
        </a:p>
      </dsp:txBody>
      <dsp:txXfrm>
        <a:off x="4765529" y="18862"/>
        <a:ext cx="2034306" cy="606287"/>
      </dsp:txXfrm>
    </dsp:sp>
    <dsp:sp modelId="{20DD77F6-B2F8-410F-9AD6-AAE57F96972E}">
      <dsp:nvSpPr>
        <dsp:cNvPr id="0" name=""/>
        <dsp:cNvSpPr/>
      </dsp:nvSpPr>
      <dsp:spPr>
        <a:xfrm>
          <a:off x="6891548" y="228970"/>
          <a:ext cx="154443" cy="186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6891548" y="266184"/>
        <a:ext cx="108110" cy="111641"/>
      </dsp:txXfrm>
    </dsp:sp>
    <dsp:sp modelId="{ECD44B35-1DE3-4A98-B0A0-EF7A0D593132}">
      <dsp:nvSpPr>
        <dsp:cNvPr id="0" name=""/>
        <dsp:cNvSpPr/>
      </dsp:nvSpPr>
      <dsp:spPr>
        <a:xfrm>
          <a:off x="7110101" y="0"/>
          <a:ext cx="2083404" cy="644011"/>
        </a:xfrm>
        <a:prstGeom prst="roundRect">
          <a:avLst>
            <a:gd name="adj" fmla="val 1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u="none" kern="1200" dirty="0"/>
            <a:t>02/19 – 12/20</a:t>
          </a:r>
        </a:p>
      </dsp:txBody>
      <dsp:txXfrm>
        <a:off x="7128963" y="18862"/>
        <a:ext cx="2045680" cy="606287"/>
      </dsp:txXfrm>
    </dsp:sp>
    <dsp:sp modelId="{9328AA89-E440-4692-BD6D-3691B121F33D}">
      <dsp:nvSpPr>
        <dsp:cNvPr id="0" name=""/>
        <dsp:cNvSpPr/>
      </dsp:nvSpPr>
      <dsp:spPr>
        <a:xfrm>
          <a:off x="9228236" y="228970"/>
          <a:ext cx="187250" cy="186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9228236" y="266184"/>
        <a:ext cx="131429" cy="111641"/>
      </dsp:txXfrm>
    </dsp:sp>
    <dsp:sp modelId="{6FCFFA50-22CD-4E32-95D1-95D9D7F03BEC}">
      <dsp:nvSpPr>
        <dsp:cNvPr id="0" name=""/>
        <dsp:cNvSpPr/>
      </dsp:nvSpPr>
      <dsp:spPr>
        <a:xfrm>
          <a:off x="9442740" y="0"/>
          <a:ext cx="2130109" cy="644011"/>
        </a:xfrm>
        <a:prstGeom prst="roundRect">
          <a:avLst>
            <a:gd name="adj" fmla="val 10000"/>
          </a:avLst>
        </a:prstGeom>
        <a:solidFill>
          <a:srgbClr val="A8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u="none" kern="1200" dirty="0"/>
            <a:t>02/19 - …</a:t>
          </a:r>
        </a:p>
      </dsp:txBody>
      <dsp:txXfrm>
        <a:off x="9461602" y="18862"/>
        <a:ext cx="2092385" cy="606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D34D8-B50D-4DF2-B44D-3C866D7AB61B}">
      <dsp:nvSpPr>
        <dsp:cNvPr id="0" name=""/>
        <dsp:cNvSpPr/>
      </dsp:nvSpPr>
      <dsp:spPr>
        <a:xfrm>
          <a:off x="713" y="717154"/>
          <a:ext cx="2596455" cy="1298227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/>
            <a:t>Ausencia de </a:t>
          </a:r>
          <a:r>
            <a:rPr lang="es-PE" sz="2400" b="1" kern="1200" dirty="0"/>
            <a:t>definiciones operativas</a:t>
          </a:r>
        </a:p>
      </dsp:txBody>
      <dsp:txXfrm>
        <a:off x="38737" y="755178"/>
        <a:ext cx="2520407" cy="1222179"/>
      </dsp:txXfrm>
    </dsp:sp>
    <dsp:sp modelId="{3526420E-B0DA-473B-87F0-763532AACCE2}">
      <dsp:nvSpPr>
        <dsp:cNvPr id="0" name=""/>
        <dsp:cNvSpPr/>
      </dsp:nvSpPr>
      <dsp:spPr>
        <a:xfrm>
          <a:off x="260358" y="2015381"/>
          <a:ext cx="259645" cy="1359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9685"/>
              </a:lnTo>
              <a:lnTo>
                <a:pt x="259645" y="135968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FD37A-E81E-4E2B-A5D1-0C4364EA88BA}">
      <dsp:nvSpPr>
        <dsp:cNvPr id="0" name=""/>
        <dsp:cNvSpPr/>
      </dsp:nvSpPr>
      <dsp:spPr>
        <a:xfrm>
          <a:off x="520004" y="2339938"/>
          <a:ext cx="2077164" cy="207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0" i="0" kern="1200" dirty="0"/>
            <a:t>No se puede cumplir con la gestión de la educación </a:t>
          </a:r>
          <a:r>
            <a:rPr lang="es-PE" sz="2000" b="0" i="0" kern="1200" dirty="0" smtClean="0"/>
            <a:t>con </a:t>
          </a:r>
          <a:r>
            <a:rPr lang="es-PE" sz="2000" b="0" i="0" kern="1200" dirty="0"/>
            <a:t>base en la </a:t>
          </a:r>
          <a:r>
            <a:rPr lang="es-PE" sz="2000" b="0" i="0" kern="1200" dirty="0" smtClean="0"/>
            <a:t>IE </a:t>
          </a:r>
          <a:r>
            <a:rPr lang="es-PE" sz="2000" b="0" i="0" kern="1200" dirty="0"/>
            <a:t>(Art. 66 de la LGE).</a:t>
          </a:r>
        </a:p>
      </dsp:txBody>
      <dsp:txXfrm>
        <a:off x="580640" y="2400574"/>
        <a:ext cx="1955892" cy="1948986"/>
      </dsp:txXfrm>
    </dsp:sp>
    <dsp:sp modelId="{93E36065-DEB4-4BB7-99AA-8D33D7C18469}">
      <dsp:nvSpPr>
        <dsp:cNvPr id="0" name=""/>
        <dsp:cNvSpPr/>
      </dsp:nvSpPr>
      <dsp:spPr>
        <a:xfrm>
          <a:off x="3033165" y="717154"/>
          <a:ext cx="2596455" cy="1298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/>
            <a:t>Ausencia de un </a:t>
          </a:r>
          <a:r>
            <a:rPr lang="es-PE" sz="2400" b="1" kern="1200" dirty="0">
              <a:solidFill>
                <a:schemeClr val="bg1"/>
              </a:solidFill>
            </a:rPr>
            <a:t>registro orientado a la </a:t>
          </a:r>
          <a:r>
            <a:rPr lang="es-PE" sz="2400" b="1" kern="1200" dirty="0" smtClean="0">
              <a:solidFill>
                <a:schemeClr val="bg1"/>
              </a:solidFill>
            </a:rPr>
            <a:t>IE</a:t>
          </a:r>
          <a:endParaRPr lang="es-PE" sz="2400" b="1" i="0" kern="1200" dirty="0">
            <a:solidFill>
              <a:schemeClr val="bg1"/>
            </a:solidFill>
          </a:endParaRPr>
        </a:p>
      </dsp:txBody>
      <dsp:txXfrm>
        <a:off x="3071189" y="755178"/>
        <a:ext cx="2520407" cy="1222179"/>
      </dsp:txXfrm>
    </dsp:sp>
    <dsp:sp modelId="{14573E80-1E0F-46D4-8892-B63884C5F142}">
      <dsp:nvSpPr>
        <dsp:cNvPr id="0" name=""/>
        <dsp:cNvSpPr/>
      </dsp:nvSpPr>
      <dsp:spPr>
        <a:xfrm>
          <a:off x="3292811" y="2015381"/>
          <a:ext cx="259894" cy="1359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9685"/>
              </a:lnTo>
              <a:lnTo>
                <a:pt x="259894" y="135968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D97BF-B1AD-4916-A034-68E05D1DB74C}">
      <dsp:nvSpPr>
        <dsp:cNvPr id="0" name=""/>
        <dsp:cNvSpPr/>
      </dsp:nvSpPr>
      <dsp:spPr>
        <a:xfrm>
          <a:off x="3552706" y="2339938"/>
          <a:ext cx="2077164" cy="207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0" i="0" kern="1200" dirty="0"/>
            <a:t>Padrón de servicios educativos vs Padrón de </a:t>
          </a:r>
          <a:r>
            <a:rPr lang="es-PE" sz="2000" b="0" i="0" kern="1200" dirty="0" smtClean="0"/>
            <a:t>IIEE</a:t>
          </a:r>
          <a:endParaRPr lang="es-PE" sz="2000" b="0" i="0" kern="1200" dirty="0"/>
        </a:p>
      </dsp:txBody>
      <dsp:txXfrm>
        <a:off x="3613342" y="2400574"/>
        <a:ext cx="1955892" cy="19489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F5041-F1EE-4704-9EA8-5167D10377FE}">
      <dsp:nvSpPr>
        <dsp:cNvPr id="0" name=""/>
        <dsp:cNvSpPr/>
      </dsp:nvSpPr>
      <dsp:spPr>
        <a:xfrm>
          <a:off x="0" y="1744064"/>
          <a:ext cx="11512036" cy="11540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F1CD51-DD5E-4421-92BD-53BF28117EA4}">
      <dsp:nvSpPr>
        <dsp:cNvPr id="0" name=""/>
        <dsp:cNvSpPr/>
      </dsp:nvSpPr>
      <dsp:spPr>
        <a:xfrm>
          <a:off x="575601" y="1209947"/>
          <a:ext cx="10346615" cy="1493517"/>
        </a:xfrm>
        <a:prstGeom prst="roundRect">
          <a:avLst/>
        </a:prstGeom>
        <a:solidFill>
          <a:schemeClr val="bg2">
            <a:lumMod val="2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589" tIns="0" rIns="3045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0" u="none" kern="1200" dirty="0"/>
            <a:t>Se establecen las definiciones operativas del concepto fundamental de Institución Educativa, servicio educativo, local educativo, establecimiento educativo y otros más.</a:t>
          </a:r>
        </a:p>
      </dsp:txBody>
      <dsp:txXfrm>
        <a:off x="648508" y="1282854"/>
        <a:ext cx="10200801" cy="1347703"/>
      </dsp:txXfrm>
    </dsp:sp>
    <dsp:sp modelId="{F3F3954E-D6FA-4258-9DD1-6AFC4419993D}">
      <dsp:nvSpPr>
        <dsp:cNvPr id="0" name=""/>
        <dsp:cNvSpPr/>
      </dsp:nvSpPr>
      <dsp:spPr>
        <a:xfrm>
          <a:off x="0" y="3746799"/>
          <a:ext cx="11512036" cy="11482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D8E56B-F749-4383-80F9-A488189A3021}">
      <dsp:nvSpPr>
        <dsp:cNvPr id="0" name=""/>
        <dsp:cNvSpPr/>
      </dsp:nvSpPr>
      <dsp:spPr>
        <a:xfrm>
          <a:off x="575601" y="3249100"/>
          <a:ext cx="10346615" cy="1457098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589" tIns="0" rIns="3045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0" u="none" kern="1200" dirty="0"/>
            <a:t>Se crea y regula el funcionamiento del Registro de Instituciones Educativas (RIE), encargado de identificar a las  </a:t>
          </a:r>
          <a:r>
            <a:rPr lang="es-PE" sz="2800" b="0" u="none" kern="1200" dirty="0" smtClean="0"/>
            <a:t>IIEE </a:t>
          </a:r>
          <a:r>
            <a:rPr lang="es-PE" sz="2800" b="0" u="none" kern="1200" dirty="0"/>
            <a:t>y de registrar la trazabilidad de los diferentes cambios que las afectan.</a:t>
          </a:r>
        </a:p>
      </dsp:txBody>
      <dsp:txXfrm>
        <a:off x="646731" y="3320230"/>
        <a:ext cx="10204355" cy="13148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F5041-F1EE-4704-9EA8-5167D10377FE}">
      <dsp:nvSpPr>
        <dsp:cNvPr id="0" name=""/>
        <dsp:cNvSpPr/>
      </dsp:nvSpPr>
      <dsp:spPr>
        <a:xfrm>
          <a:off x="0" y="1744064"/>
          <a:ext cx="11512036" cy="11540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F1CD51-DD5E-4421-92BD-53BF28117EA4}">
      <dsp:nvSpPr>
        <dsp:cNvPr id="0" name=""/>
        <dsp:cNvSpPr/>
      </dsp:nvSpPr>
      <dsp:spPr>
        <a:xfrm>
          <a:off x="575601" y="1209947"/>
          <a:ext cx="10346615" cy="1493517"/>
        </a:xfrm>
        <a:prstGeom prst="roundRect">
          <a:avLst/>
        </a:prstGeom>
        <a:solidFill>
          <a:schemeClr val="bg2">
            <a:lumMod val="2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589" tIns="0" rIns="3045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0" u="none" kern="1200" dirty="0"/>
            <a:t>Se establecen las definiciones operativas del concepto fundamental de Institución Educativa, servicio educativo, local educativo, establecimiento educativo y otros más.</a:t>
          </a:r>
        </a:p>
      </dsp:txBody>
      <dsp:txXfrm>
        <a:off x="648508" y="1282854"/>
        <a:ext cx="10200801" cy="1347703"/>
      </dsp:txXfrm>
    </dsp:sp>
    <dsp:sp modelId="{F3F3954E-D6FA-4258-9DD1-6AFC4419993D}">
      <dsp:nvSpPr>
        <dsp:cNvPr id="0" name=""/>
        <dsp:cNvSpPr/>
      </dsp:nvSpPr>
      <dsp:spPr>
        <a:xfrm>
          <a:off x="0" y="3746799"/>
          <a:ext cx="11512036" cy="11482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D8E56B-F749-4383-80F9-A488189A3021}">
      <dsp:nvSpPr>
        <dsp:cNvPr id="0" name=""/>
        <dsp:cNvSpPr/>
      </dsp:nvSpPr>
      <dsp:spPr>
        <a:xfrm>
          <a:off x="575601" y="3249100"/>
          <a:ext cx="10346615" cy="1457098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589" tIns="0" rIns="3045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0" u="none" kern="1200" dirty="0"/>
            <a:t>Se crea y regula el funcionamiento del Registro de Instituciones Educativas (RIE), encargado de identificar a las  </a:t>
          </a:r>
          <a:r>
            <a:rPr lang="es-PE" sz="2800" b="0" u="none" kern="1200" dirty="0" smtClean="0"/>
            <a:t>IIEE </a:t>
          </a:r>
          <a:r>
            <a:rPr lang="es-PE" sz="2800" b="0" u="none" kern="1200" dirty="0"/>
            <a:t>y de registrar la trazabilidad de los diferentes cambios que las afectan.</a:t>
          </a:r>
        </a:p>
      </dsp:txBody>
      <dsp:txXfrm>
        <a:off x="646731" y="3320230"/>
        <a:ext cx="10204355" cy="13148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24165-9FB6-4765-9116-E9E12C05711F}">
      <dsp:nvSpPr>
        <dsp:cNvPr id="0" name=""/>
        <dsp:cNvSpPr/>
      </dsp:nvSpPr>
      <dsp:spPr>
        <a:xfrm>
          <a:off x="246870" y="2970"/>
          <a:ext cx="2743283" cy="455132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Instituciones de Ed. Básica</a:t>
          </a:r>
          <a:endParaRPr lang="es-PE" sz="1400" b="1" kern="1200" dirty="0"/>
        </a:p>
      </dsp:txBody>
      <dsp:txXfrm>
        <a:off x="260200" y="16300"/>
        <a:ext cx="2716623" cy="428472"/>
      </dsp:txXfrm>
    </dsp:sp>
    <dsp:sp modelId="{9F42765D-7BC1-4FA0-BBB9-20DA153B7FD8}">
      <dsp:nvSpPr>
        <dsp:cNvPr id="0" name=""/>
        <dsp:cNvSpPr/>
      </dsp:nvSpPr>
      <dsp:spPr>
        <a:xfrm>
          <a:off x="521198" y="458102"/>
          <a:ext cx="229729" cy="236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033"/>
              </a:lnTo>
              <a:lnTo>
                <a:pt x="229729" y="236033"/>
              </a:lnTo>
            </a:path>
          </a:pathLst>
        </a:custGeom>
        <a:noFill/>
        <a:ln w="127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15ADC-5E37-4321-8709-A5D4D9EED4CD}">
      <dsp:nvSpPr>
        <dsp:cNvPr id="0" name=""/>
        <dsp:cNvSpPr/>
      </dsp:nvSpPr>
      <dsp:spPr>
        <a:xfrm>
          <a:off x="750928" y="552928"/>
          <a:ext cx="1893117" cy="282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Educación Inicial</a:t>
          </a:r>
          <a:endParaRPr lang="es-PE" sz="1200" kern="1200" dirty="0"/>
        </a:p>
      </dsp:txBody>
      <dsp:txXfrm>
        <a:off x="759200" y="561200"/>
        <a:ext cx="1876573" cy="265870"/>
      </dsp:txXfrm>
    </dsp:sp>
    <dsp:sp modelId="{1612A739-1BF2-4D41-968D-429391AA66A6}">
      <dsp:nvSpPr>
        <dsp:cNvPr id="0" name=""/>
        <dsp:cNvSpPr/>
      </dsp:nvSpPr>
      <dsp:spPr>
        <a:xfrm>
          <a:off x="521198" y="458102"/>
          <a:ext cx="229765" cy="578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8482"/>
              </a:lnTo>
              <a:lnTo>
                <a:pt x="229765" y="578482"/>
              </a:lnTo>
            </a:path>
          </a:pathLst>
        </a:custGeom>
        <a:noFill/>
        <a:ln w="127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73714-4F8E-4D63-967A-6AB8AE60EDCA}">
      <dsp:nvSpPr>
        <dsp:cNvPr id="0" name=""/>
        <dsp:cNvSpPr/>
      </dsp:nvSpPr>
      <dsp:spPr>
        <a:xfrm>
          <a:off x="750964" y="895377"/>
          <a:ext cx="1893117" cy="282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58214"/>
              <a:satOff val="-1043"/>
              <a:lumOff val="4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/>
            <a:t>Educación Primaria</a:t>
          </a:r>
          <a:endParaRPr lang="es-PE" sz="1200" kern="1200" dirty="0"/>
        </a:p>
      </dsp:txBody>
      <dsp:txXfrm>
        <a:off x="759236" y="903649"/>
        <a:ext cx="1876573" cy="265870"/>
      </dsp:txXfrm>
    </dsp:sp>
    <dsp:sp modelId="{79BF8B2D-4257-4137-AD5F-91C799BD9632}">
      <dsp:nvSpPr>
        <dsp:cNvPr id="0" name=""/>
        <dsp:cNvSpPr/>
      </dsp:nvSpPr>
      <dsp:spPr>
        <a:xfrm>
          <a:off x="521198" y="458102"/>
          <a:ext cx="229747" cy="923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3233"/>
              </a:lnTo>
              <a:lnTo>
                <a:pt x="229747" y="923233"/>
              </a:lnTo>
            </a:path>
          </a:pathLst>
        </a:custGeom>
        <a:noFill/>
        <a:ln w="127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FBEC0C-B10D-4EB6-90D1-6307DA5F8D0C}">
      <dsp:nvSpPr>
        <dsp:cNvPr id="0" name=""/>
        <dsp:cNvSpPr/>
      </dsp:nvSpPr>
      <dsp:spPr>
        <a:xfrm>
          <a:off x="750946" y="1240128"/>
          <a:ext cx="1893117" cy="282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116428"/>
              <a:satOff val="-2085"/>
              <a:lumOff val="8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/>
            <a:t>Educación Secundaria</a:t>
          </a:r>
          <a:endParaRPr lang="es-PE" sz="1200" kern="1200" dirty="0"/>
        </a:p>
      </dsp:txBody>
      <dsp:txXfrm>
        <a:off x="759218" y="1248400"/>
        <a:ext cx="1876573" cy="265870"/>
      </dsp:txXfrm>
    </dsp:sp>
    <dsp:sp modelId="{FBAF63BE-50DE-4865-B3DC-DDA26643A545}">
      <dsp:nvSpPr>
        <dsp:cNvPr id="0" name=""/>
        <dsp:cNvSpPr/>
      </dsp:nvSpPr>
      <dsp:spPr>
        <a:xfrm>
          <a:off x="521198" y="458102"/>
          <a:ext cx="229747" cy="1268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918"/>
              </a:lnTo>
              <a:lnTo>
                <a:pt x="229747" y="1268918"/>
              </a:lnTo>
            </a:path>
          </a:pathLst>
        </a:custGeom>
        <a:noFill/>
        <a:ln w="127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3BF2F-8D56-450A-AE6E-723A79951B45}">
      <dsp:nvSpPr>
        <dsp:cNvPr id="0" name=""/>
        <dsp:cNvSpPr/>
      </dsp:nvSpPr>
      <dsp:spPr>
        <a:xfrm>
          <a:off x="750946" y="1585813"/>
          <a:ext cx="1893117" cy="282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kern="1200" dirty="0" err="1"/>
            <a:t>Educ</a:t>
          </a:r>
          <a:r>
            <a:rPr lang="es-PE" sz="1200" kern="1200" dirty="0"/>
            <a:t>. </a:t>
          </a:r>
          <a:r>
            <a:rPr lang="es-PE" sz="1200" kern="1200" dirty="0" err="1"/>
            <a:t>Alternat</a:t>
          </a:r>
          <a:r>
            <a:rPr lang="es-PE" sz="1200" kern="1200" dirty="0"/>
            <a:t>. </a:t>
          </a:r>
          <a:r>
            <a:rPr lang="es-PE" sz="1200" kern="1200" dirty="0" err="1"/>
            <a:t>Ini</a:t>
          </a:r>
          <a:r>
            <a:rPr lang="es-PE" sz="1200" kern="1200" dirty="0"/>
            <a:t>-inter</a:t>
          </a:r>
        </a:p>
      </dsp:txBody>
      <dsp:txXfrm>
        <a:off x="759218" y="1594085"/>
        <a:ext cx="1876573" cy="265870"/>
      </dsp:txXfrm>
    </dsp:sp>
    <dsp:sp modelId="{E0B45E92-4F78-46EC-ACA1-41FC80B20B96}">
      <dsp:nvSpPr>
        <dsp:cNvPr id="0" name=""/>
        <dsp:cNvSpPr/>
      </dsp:nvSpPr>
      <dsp:spPr>
        <a:xfrm>
          <a:off x="521198" y="458102"/>
          <a:ext cx="229710" cy="1614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4991"/>
              </a:lnTo>
              <a:lnTo>
                <a:pt x="229710" y="1614991"/>
              </a:lnTo>
            </a:path>
          </a:pathLst>
        </a:custGeom>
        <a:noFill/>
        <a:ln w="127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7F2CA-3517-40E9-817A-734D83231454}">
      <dsp:nvSpPr>
        <dsp:cNvPr id="0" name=""/>
        <dsp:cNvSpPr/>
      </dsp:nvSpPr>
      <dsp:spPr>
        <a:xfrm>
          <a:off x="750909" y="1931886"/>
          <a:ext cx="1893117" cy="282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232855"/>
              <a:satOff val="-4171"/>
              <a:lumOff val="17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kern="1200" dirty="0" err="1"/>
            <a:t>Educ</a:t>
          </a:r>
          <a:r>
            <a:rPr lang="es-PE" sz="1200" kern="1200" dirty="0"/>
            <a:t>. </a:t>
          </a:r>
          <a:r>
            <a:rPr lang="es-PE" sz="1200" kern="1200" dirty="0" err="1"/>
            <a:t>Alternat</a:t>
          </a:r>
          <a:r>
            <a:rPr lang="es-PE" sz="1200" kern="1200" dirty="0"/>
            <a:t>. Avanzad</a:t>
          </a:r>
        </a:p>
      </dsp:txBody>
      <dsp:txXfrm>
        <a:off x="759181" y="1940158"/>
        <a:ext cx="1876573" cy="265870"/>
      </dsp:txXfrm>
    </dsp:sp>
    <dsp:sp modelId="{757892D4-AE23-43A5-8202-3FC204342473}">
      <dsp:nvSpPr>
        <dsp:cNvPr id="0" name=""/>
        <dsp:cNvSpPr/>
      </dsp:nvSpPr>
      <dsp:spPr>
        <a:xfrm>
          <a:off x="521198" y="458102"/>
          <a:ext cx="229729" cy="195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383"/>
              </a:lnTo>
              <a:lnTo>
                <a:pt x="229729" y="1953383"/>
              </a:lnTo>
            </a:path>
          </a:pathLst>
        </a:custGeom>
        <a:noFill/>
        <a:ln w="127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D5513-9855-4458-9CAF-F21C634880C1}">
      <dsp:nvSpPr>
        <dsp:cNvPr id="0" name=""/>
        <dsp:cNvSpPr/>
      </dsp:nvSpPr>
      <dsp:spPr>
        <a:xfrm>
          <a:off x="750928" y="2270278"/>
          <a:ext cx="1893117" cy="282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291069"/>
              <a:satOff val="-5213"/>
              <a:lumOff val="221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err="1"/>
            <a:t>Educ</a:t>
          </a:r>
          <a:r>
            <a:rPr lang="es-MX" sz="1200" kern="1200" dirty="0"/>
            <a:t>.</a:t>
          </a:r>
          <a:r>
            <a:rPr lang="es-MX" sz="1200" kern="1200" baseline="0" dirty="0"/>
            <a:t> Básica Esp. Inicial </a:t>
          </a:r>
          <a:endParaRPr lang="es-PE" sz="1200" kern="1200" dirty="0"/>
        </a:p>
      </dsp:txBody>
      <dsp:txXfrm>
        <a:off x="759200" y="2278550"/>
        <a:ext cx="1876573" cy="265870"/>
      </dsp:txXfrm>
    </dsp:sp>
    <dsp:sp modelId="{571B3795-77AC-4F3B-AD0B-E157A1990CB6}">
      <dsp:nvSpPr>
        <dsp:cNvPr id="0" name=""/>
        <dsp:cNvSpPr/>
      </dsp:nvSpPr>
      <dsp:spPr>
        <a:xfrm>
          <a:off x="521198" y="458102"/>
          <a:ext cx="220831" cy="2298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8168"/>
              </a:lnTo>
              <a:lnTo>
                <a:pt x="220831" y="2298168"/>
              </a:lnTo>
            </a:path>
          </a:pathLst>
        </a:custGeom>
        <a:noFill/>
        <a:ln w="127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A9949-A420-4DEF-B1D8-C4651A779205}">
      <dsp:nvSpPr>
        <dsp:cNvPr id="0" name=""/>
        <dsp:cNvSpPr/>
      </dsp:nvSpPr>
      <dsp:spPr>
        <a:xfrm>
          <a:off x="742030" y="2615063"/>
          <a:ext cx="1893117" cy="282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/>
            <a:t>Educ.</a:t>
          </a:r>
          <a:r>
            <a:rPr lang="es-MX" sz="1200" kern="1200" baseline="0"/>
            <a:t> Básica Esp. Prim</a:t>
          </a:r>
          <a:endParaRPr lang="es-PE" sz="1200" kern="1200" dirty="0"/>
        </a:p>
      </dsp:txBody>
      <dsp:txXfrm>
        <a:off x="750302" y="2623335"/>
        <a:ext cx="1876573" cy="2658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24165-9FB6-4765-9116-E9E12C05711F}">
      <dsp:nvSpPr>
        <dsp:cNvPr id="0" name=""/>
        <dsp:cNvSpPr/>
      </dsp:nvSpPr>
      <dsp:spPr>
        <a:xfrm>
          <a:off x="356415" y="384"/>
          <a:ext cx="3130298" cy="455664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Centros de Ed. Técnico - Productiva</a:t>
          </a:r>
          <a:endParaRPr lang="es-PE" sz="1400" b="1" kern="1200" dirty="0"/>
        </a:p>
      </dsp:txBody>
      <dsp:txXfrm>
        <a:off x="369761" y="13730"/>
        <a:ext cx="3103606" cy="428972"/>
      </dsp:txXfrm>
    </dsp:sp>
    <dsp:sp modelId="{9F42765D-7BC1-4FA0-BBB9-20DA153B7FD8}">
      <dsp:nvSpPr>
        <dsp:cNvPr id="0" name=""/>
        <dsp:cNvSpPr/>
      </dsp:nvSpPr>
      <dsp:spPr>
        <a:xfrm>
          <a:off x="669445" y="456048"/>
          <a:ext cx="259579" cy="214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426"/>
              </a:lnTo>
              <a:lnTo>
                <a:pt x="259579" y="214426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15ADC-5E37-4321-8709-A5D4D9EED4CD}">
      <dsp:nvSpPr>
        <dsp:cNvPr id="0" name=""/>
        <dsp:cNvSpPr/>
      </dsp:nvSpPr>
      <dsp:spPr>
        <a:xfrm>
          <a:off x="929024" y="529101"/>
          <a:ext cx="1981492" cy="282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Jardinería</a:t>
          </a:r>
          <a:endParaRPr lang="es-PE" sz="1200" kern="1200" dirty="0"/>
        </a:p>
      </dsp:txBody>
      <dsp:txXfrm>
        <a:off x="937305" y="537382"/>
        <a:ext cx="1964930" cy="266183"/>
      </dsp:txXfrm>
    </dsp:sp>
    <dsp:sp modelId="{1612A739-1BF2-4D41-968D-429391AA66A6}">
      <dsp:nvSpPr>
        <dsp:cNvPr id="0" name=""/>
        <dsp:cNvSpPr/>
      </dsp:nvSpPr>
      <dsp:spPr>
        <a:xfrm>
          <a:off x="669445" y="456048"/>
          <a:ext cx="259579" cy="553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213"/>
              </a:lnTo>
              <a:lnTo>
                <a:pt x="259579" y="553213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73714-4F8E-4D63-967A-6AB8AE60EDCA}">
      <dsp:nvSpPr>
        <dsp:cNvPr id="0" name=""/>
        <dsp:cNvSpPr/>
      </dsp:nvSpPr>
      <dsp:spPr>
        <a:xfrm>
          <a:off x="929024" y="867889"/>
          <a:ext cx="1981492" cy="282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169773"/>
              <a:satOff val="0"/>
              <a:lumOff val="138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Tapicería</a:t>
          </a:r>
          <a:endParaRPr lang="es-PE" sz="1200" kern="1200" dirty="0"/>
        </a:p>
      </dsp:txBody>
      <dsp:txXfrm>
        <a:off x="937305" y="876170"/>
        <a:ext cx="1964930" cy="266183"/>
      </dsp:txXfrm>
    </dsp:sp>
    <dsp:sp modelId="{79BF8B2D-4257-4137-AD5F-91C799BD9632}">
      <dsp:nvSpPr>
        <dsp:cNvPr id="0" name=""/>
        <dsp:cNvSpPr/>
      </dsp:nvSpPr>
      <dsp:spPr>
        <a:xfrm>
          <a:off x="669445" y="456048"/>
          <a:ext cx="268487" cy="903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3170"/>
              </a:lnTo>
              <a:lnTo>
                <a:pt x="268487" y="903170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FBEC0C-B10D-4EB6-90D1-6307DA5F8D0C}">
      <dsp:nvSpPr>
        <dsp:cNvPr id="0" name=""/>
        <dsp:cNvSpPr/>
      </dsp:nvSpPr>
      <dsp:spPr>
        <a:xfrm>
          <a:off x="937933" y="1217846"/>
          <a:ext cx="1981492" cy="282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339545"/>
              <a:satOff val="0"/>
              <a:lumOff val="276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Vidriería</a:t>
          </a:r>
          <a:endParaRPr lang="es-PE" sz="1200" kern="1200" dirty="0"/>
        </a:p>
      </dsp:txBody>
      <dsp:txXfrm>
        <a:off x="946214" y="1226127"/>
        <a:ext cx="1964930" cy="266183"/>
      </dsp:txXfrm>
    </dsp:sp>
    <dsp:sp modelId="{FBAF63BE-50DE-4865-B3DC-DDA26643A545}">
      <dsp:nvSpPr>
        <dsp:cNvPr id="0" name=""/>
        <dsp:cNvSpPr/>
      </dsp:nvSpPr>
      <dsp:spPr>
        <a:xfrm>
          <a:off x="669445" y="456048"/>
          <a:ext cx="268487" cy="1248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381"/>
              </a:lnTo>
              <a:lnTo>
                <a:pt x="268487" y="1248381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3BF2F-8D56-450A-AE6E-723A79951B45}">
      <dsp:nvSpPr>
        <dsp:cNvPr id="0" name=""/>
        <dsp:cNvSpPr/>
      </dsp:nvSpPr>
      <dsp:spPr>
        <a:xfrm>
          <a:off x="937933" y="1563057"/>
          <a:ext cx="1981492" cy="282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509318"/>
              <a:satOff val="0"/>
              <a:lumOff val="414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kern="1200" dirty="0"/>
            <a:t>Repostería</a:t>
          </a:r>
        </a:p>
      </dsp:txBody>
      <dsp:txXfrm>
        <a:off x="946214" y="1571338"/>
        <a:ext cx="1964930" cy="266183"/>
      </dsp:txXfrm>
    </dsp:sp>
    <dsp:sp modelId="{E0B45E92-4F78-46EC-ACA1-41FC80B20B96}">
      <dsp:nvSpPr>
        <dsp:cNvPr id="0" name=""/>
        <dsp:cNvSpPr/>
      </dsp:nvSpPr>
      <dsp:spPr>
        <a:xfrm>
          <a:off x="669445" y="456048"/>
          <a:ext cx="277396" cy="1599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60"/>
              </a:lnTo>
              <a:lnTo>
                <a:pt x="277396" y="1599160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7F2CA-3517-40E9-817A-734D83231454}">
      <dsp:nvSpPr>
        <dsp:cNvPr id="0" name=""/>
        <dsp:cNvSpPr/>
      </dsp:nvSpPr>
      <dsp:spPr>
        <a:xfrm>
          <a:off x="946841" y="1913835"/>
          <a:ext cx="1981492" cy="282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509318"/>
              <a:satOff val="0"/>
              <a:lumOff val="414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kern="1200" dirty="0"/>
            <a:t>Sastrería</a:t>
          </a:r>
        </a:p>
      </dsp:txBody>
      <dsp:txXfrm>
        <a:off x="955122" y="1922116"/>
        <a:ext cx="1964930" cy="266183"/>
      </dsp:txXfrm>
    </dsp:sp>
    <dsp:sp modelId="{757892D4-AE23-43A5-8202-3FC204342473}">
      <dsp:nvSpPr>
        <dsp:cNvPr id="0" name=""/>
        <dsp:cNvSpPr/>
      </dsp:nvSpPr>
      <dsp:spPr>
        <a:xfrm>
          <a:off x="669445" y="456048"/>
          <a:ext cx="277396" cy="1947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7793"/>
              </a:lnTo>
              <a:lnTo>
                <a:pt x="277396" y="1947793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D5513-9855-4458-9CAF-F21C634880C1}">
      <dsp:nvSpPr>
        <dsp:cNvPr id="0" name=""/>
        <dsp:cNvSpPr/>
      </dsp:nvSpPr>
      <dsp:spPr>
        <a:xfrm>
          <a:off x="946841" y="2262469"/>
          <a:ext cx="1981492" cy="282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339545"/>
              <a:satOff val="0"/>
              <a:lumOff val="276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Cosmetología</a:t>
          </a:r>
          <a:endParaRPr lang="es-PE" sz="1200" kern="1200" dirty="0"/>
        </a:p>
      </dsp:txBody>
      <dsp:txXfrm>
        <a:off x="955122" y="2270750"/>
        <a:ext cx="1964930" cy="266183"/>
      </dsp:txXfrm>
    </dsp:sp>
    <dsp:sp modelId="{571B3795-77AC-4F3B-AD0B-E157A1990CB6}">
      <dsp:nvSpPr>
        <dsp:cNvPr id="0" name=""/>
        <dsp:cNvSpPr/>
      </dsp:nvSpPr>
      <dsp:spPr>
        <a:xfrm>
          <a:off x="669445" y="456048"/>
          <a:ext cx="277396" cy="2284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4116"/>
              </a:lnTo>
              <a:lnTo>
                <a:pt x="277396" y="2284116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A9949-A420-4DEF-B1D8-C4651A779205}">
      <dsp:nvSpPr>
        <dsp:cNvPr id="0" name=""/>
        <dsp:cNvSpPr/>
      </dsp:nvSpPr>
      <dsp:spPr>
        <a:xfrm>
          <a:off x="946841" y="2598792"/>
          <a:ext cx="1981492" cy="282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169773"/>
              <a:satOff val="0"/>
              <a:lumOff val="138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kern="1200" dirty="0"/>
            <a:t>…</a:t>
          </a:r>
        </a:p>
      </dsp:txBody>
      <dsp:txXfrm>
        <a:off x="955122" y="2607073"/>
        <a:ext cx="1964930" cy="2661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24165-9FB6-4765-9116-E9E12C05711F}">
      <dsp:nvSpPr>
        <dsp:cNvPr id="0" name=""/>
        <dsp:cNvSpPr/>
      </dsp:nvSpPr>
      <dsp:spPr>
        <a:xfrm>
          <a:off x="178932" y="2422"/>
          <a:ext cx="3085311" cy="455245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Institutos y Escuelas de Ed. Superior</a:t>
          </a:r>
          <a:endParaRPr lang="es-PE" sz="1400" b="1" kern="1200" dirty="0"/>
        </a:p>
      </dsp:txBody>
      <dsp:txXfrm>
        <a:off x="192266" y="15756"/>
        <a:ext cx="3058643" cy="428577"/>
      </dsp:txXfrm>
    </dsp:sp>
    <dsp:sp modelId="{9F42765D-7BC1-4FA0-BBB9-20DA153B7FD8}">
      <dsp:nvSpPr>
        <dsp:cNvPr id="0" name=""/>
        <dsp:cNvSpPr/>
      </dsp:nvSpPr>
      <dsp:spPr>
        <a:xfrm>
          <a:off x="487463" y="457667"/>
          <a:ext cx="236654" cy="212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906"/>
              </a:lnTo>
              <a:lnTo>
                <a:pt x="236654" y="21290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15ADC-5E37-4321-8709-A5D4D9EED4CD}">
      <dsp:nvSpPr>
        <dsp:cNvPr id="0" name=""/>
        <dsp:cNvSpPr/>
      </dsp:nvSpPr>
      <dsp:spPr>
        <a:xfrm>
          <a:off x="724118" y="529331"/>
          <a:ext cx="1764387" cy="282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Electromecánica</a:t>
          </a:r>
          <a:endParaRPr lang="es-PE" sz="1200" kern="1200" dirty="0"/>
        </a:p>
      </dsp:txBody>
      <dsp:txXfrm>
        <a:off x="732392" y="537605"/>
        <a:ext cx="1747839" cy="265936"/>
      </dsp:txXfrm>
    </dsp:sp>
    <dsp:sp modelId="{1612A739-1BF2-4D41-968D-429391AA66A6}">
      <dsp:nvSpPr>
        <dsp:cNvPr id="0" name=""/>
        <dsp:cNvSpPr/>
      </dsp:nvSpPr>
      <dsp:spPr>
        <a:xfrm>
          <a:off x="487463" y="457667"/>
          <a:ext cx="237220" cy="550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493"/>
              </a:lnTo>
              <a:lnTo>
                <a:pt x="237220" y="550493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73714-4F8E-4D63-967A-6AB8AE60EDCA}">
      <dsp:nvSpPr>
        <dsp:cNvPr id="0" name=""/>
        <dsp:cNvSpPr/>
      </dsp:nvSpPr>
      <dsp:spPr>
        <a:xfrm>
          <a:off x="724683" y="866918"/>
          <a:ext cx="1764387" cy="282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105264"/>
              <a:satOff val="-4601"/>
              <a:lumOff val="125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kern="1200" dirty="0" err="1"/>
            <a:t>Matricería</a:t>
          </a:r>
          <a:endParaRPr lang="es-PE" sz="1200" kern="1200" dirty="0"/>
        </a:p>
      </dsp:txBody>
      <dsp:txXfrm>
        <a:off x="732957" y="875192"/>
        <a:ext cx="1747839" cy="265936"/>
      </dsp:txXfrm>
    </dsp:sp>
    <dsp:sp modelId="{79BF8B2D-4257-4137-AD5F-91C799BD9632}">
      <dsp:nvSpPr>
        <dsp:cNvPr id="0" name=""/>
        <dsp:cNvSpPr/>
      </dsp:nvSpPr>
      <dsp:spPr>
        <a:xfrm>
          <a:off x="487463" y="457667"/>
          <a:ext cx="237220" cy="892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2776"/>
              </a:lnTo>
              <a:lnTo>
                <a:pt x="237220" y="89277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FBEC0C-B10D-4EB6-90D1-6307DA5F8D0C}">
      <dsp:nvSpPr>
        <dsp:cNvPr id="0" name=""/>
        <dsp:cNvSpPr/>
      </dsp:nvSpPr>
      <dsp:spPr>
        <a:xfrm>
          <a:off x="724683" y="1209201"/>
          <a:ext cx="1764387" cy="282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210528"/>
              <a:satOff val="-9203"/>
              <a:lumOff val="251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kern="1200" dirty="0"/>
            <a:t>Electricidad</a:t>
          </a:r>
        </a:p>
      </dsp:txBody>
      <dsp:txXfrm>
        <a:off x="732957" y="1217475"/>
        <a:ext cx="1747839" cy="265936"/>
      </dsp:txXfrm>
    </dsp:sp>
    <dsp:sp modelId="{FBAF63BE-50DE-4865-B3DC-DDA26643A545}">
      <dsp:nvSpPr>
        <dsp:cNvPr id="0" name=""/>
        <dsp:cNvSpPr/>
      </dsp:nvSpPr>
      <dsp:spPr>
        <a:xfrm>
          <a:off x="487463" y="457667"/>
          <a:ext cx="246102" cy="1237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533"/>
              </a:lnTo>
              <a:lnTo>
                <a:pt x="246102" y="1237533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3BF2F-8D56-450A-AE6E-723A79951B45}">
      <dsp:nvSpPr>
        <dsp:cNvPr id="0" name=""/>
        <dsp:cNvSpPr/>
      </dsp:nvSpPr>
      <dsp:spPr>
        <a:xfrm>
          <a:off x="733565" y="1553957"/>
          <a:ext cx="1764387" cy="282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315792"/>
              <a:satOff val="-13804"/>
              <a:lumOff val="37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kern="1200" dirty="0"/>
            <a:t>Comercio Exterior</a:t>
          </a:r>
        </a:p>
      </dsp:txBody>
      <dsp:txXfrm>
        <a:off x="741839" y="1562231"/>
        <a:ext cx="1747839" cy="265936"/>
      </dsp:txXfrm>
    </dsp:sp>
    <dsp:sp modelId="{E0B45E92-4F78-46EC-ACA1-41FC80B20B96}">
      <dsp:nvSpPr>
        <dsp:cNvPr id="0" name=""/>
        <dsp:cNvSpPr/>
      </dsp:nvSpPr>
      <dsp:spPr>
        <a:xfrm>
          <a:off x="487463" y="457667"/>
          <a:ext cx="246138" cy="1587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7669"/>
              </a:lnTo>
              <a:lnTo>
                <a:pt x="246138" y="158766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7F2CA-3517-40E9-817A-734D83231454}">
      <dsp:nvSpPr>
        <dsp:cNvPr id="0" name=""/>
        <dsp:cNvSpPr/>
      </dsp:nvSpPr>
      <dsp:spPr>
        <a:xfrm>
          <a:off x="733601" y="1904094"/>
          <a:ext cx="1764387" cy="282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315792"/>
              <a:satOff val="-13804"/>
              <a:lumOff val="37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kern="1200" dirty="0"/>
            <a:t>Banca y Finanzas</a:t>
          </a:r>
        </a:p>
      </dsp:txBody>
      <dsp:txXfrm>
        <a:off x="741875" y="1912368"/>
        <a:ext cx="1747839" cy="265936"/>
      </dsp:txXfrm>
    </dsp:sp>
    <dsp:sp modelId="{757892D4-AE23-43A5-8202-3FC204342473}">
      <dsp:nvSpPr>
        <dsp:cNvPr id="0" name=""/>
        <dsp:cNvSpPr/>
      </dsp:nvSpPr>
      <dsp:spPr>
        <a:xfrm>
          <a:off x="487463" y="457667"/>
          <a:ext cx="246120" cy="1926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6909"/>
              </a:lnTo>
              <a:lnTo>
                <a:pt x="246120" y="192690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D5513-9855-4458-9CAF-F21C634880C1}">
      <dsp:nvSpPr>
        <dsp:cNvPr id="0" name=""/>
        <dsp:cNvSpPr/>
      </dsp:nvSpPr>
      <dsp:spPr>
        <a:xfrm>
          <a:off x="733583" y="2243334"/>
          <a:ext cx="1764387" cy="282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210528"/>
              <a:satOff val="-9203"/>
              <a:lumOff val="251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kern="1200" dirty="0"/>
            <a:t>Contabilidad</a:t>
          </a:r>
        </a:p>
      </dsp:txBody>
      <dsp:txXfrm>
        <a:off x="741857" y="2251608"/>
        <a:ext cx="1747839" cy="265936"/>
      </dsp:txXfrm>
    </dsp:sp>
    <dsp:sp modelId="{571B3795-77AC-4F3B-AD0B-E157A1990CB6}">
      <dsp:nvSpPr>
        <dsp:cNvPr id="0" name=""/>
        <dsp:cNvSpPr/>
      </dsp:nvSpPr>
      <dsp:spPr>
        <a:xfrm>
          <a:off x="487463" y="457667"/>
          <a:ext cx="255038" cy="2262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2706"/>
              </a:lnTo>
              <a:lnTo>
                <a:pt x="255038" y="226270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A9949-A420-4DEF-B1D8-C4651A779205}">
      <dsp:nvSpPr>
        <dsp:cNvPr id="0" name=""/>
        <dsp:cNvSpPr/>
      </dsp:nvSpPr>
      <dsp:spPr>
        <a:xfrm>
          <a:off x="742502" y="2579131"/>
          <a:ext cx="1764387" cy="282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105264"/>
              <a:satOff val="-4601"/>
              <a:lumOff val="125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kern="1200" dirty="0"/>
            <a:t>…</a:t>
          </a:r>
        </a:p>
      </dsp:txBody>
      <dsp:txXfrm>
        <a:off x="750776" y="2587405"/>
        <a:ext cx="1747839" cy="2659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F5041-F1EE-4704-9EA8-5167D10377FE}">
      <dsp:nvSpPr>
        <dsp:cNvPr id="0" name=""/>
        <dsp:cNvSpPr/>
      </dsp:nvSpPr>
      <dsp:spPr>
        <a:xfrm>
          <a:off x="0" y="1744064"/>
          <a:ext cx="11512036" cy="11540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F1CD51-DD5E-4421-92BD-53BF28117EA4}">
      <dsp:nvSpPr>
        <dsp:cNvPr id="0" name=""/>
        <dsp:cNvSpPr/>
      </dsp:nvSpPr>
      <dsp:spPr>
        <a:xfrm>
          <a:off x="575601" y="1209947"/>
          <a:ext cx="10346615" cy="1493517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589" tIns="0" rIns="3045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0" u="none" kern="1200" dirty="0"/>
            <a:t>Se establecen las definiciones operativas del concepto fundamental de Institución Educativa, servicio educativo, local educativo, establecimiento educativo y otros más.</a:t>
          </a:r>
        </a:p>
      </dsp:txBody>
      <dsp:txXfrm>
        <a:off x="648508" y="1282854"/>
        <a:ext cx="10200801" cy="1347703"/>
      </dsp:txXfrm>
    </dsp:sp>
    <dsp:sp modelId="{F3F3954E-D6FA-4258-9DD1-6AFC4419993D}">
      <dsp:nvSpPr>
        <dsp:cNvPr id="0" name=""/>
        <dsp:cNvSpPr/>
      </dsp:nvSpPr>
      <dsp:spPr>
        <a:xfrm>
          <a:off x="0" y="3746799"/>
          <a:ext cx="11512036" cy="11482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D8E56B-F749-4383-80F9-A488189A3021}">
      <dsp:nvSpPr>
        <dsp:cNvPr id="0" name=""/>
        <dsp:cNvSpPr/>
      </dsp:nvSpPr>
      <dsp:spPr>
        <a:xfrm>
          <a:off x="575601" y="3249100"/>
          <a:ext cx="10346615" cy="1457098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589" tIns="0" rIns="3045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0" u="none" kern="1200" dirty="0"/>
            <a:t>Se crea y regula el funcionamiento del Registro de Instituciones Educativas (RIE), encargado de identificar a las  </a:t>
          </a:r>
          <a:r>
            <a:rPr lang="es-PE" sz="2800" b="0" u="none" kern="1200" dirty="0" smtClean="0"/>
            <a:t>IIEE </a:t>
          </a:r>
          <a:r>
            <a:rPr lang="es-PE" sz="2800" b="0" u="none" kern="1200" dirty="0"/>
            <a:t>y de registrar la trazabilidad de los diferentes cambios que las afectan.</a:t>
          </a:r>
        </a:p>
      </dsp:txBody>
      <dsp:txXfrm>
        <a:off x="646731" y="3320230"/>
        <a:ext cx="10204355" cy="13148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74178-628C-4314-8245-EBA8FD5822ED}">
      <dsp:nvSpPr>
        <dsp:cNvPr id="0" name=""/>
        <dsp:cNvSpPr/>
      </dsp:nvSpPr>
      <dsp:spPr>
        <a:xfrm>
          <a:off x="0" y="0"/>
          <a:ext cx="10075817" cy="824099"/>
        </a:xfrm>
        <a:prstGeom prst="round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1" u="none" kern="1200" dirty="0"/>
            <a:t>Identificar plenamente a la IE </a:t>
          </a:r>
          <a:r>
            <a:rPr lang="es-PE" sz="2800" kern="1200" dirty="0"/>
            <a:t>mediante un código de I.E., su nombre, gestión, razón social entre otros.</a:t>
          </a:r>
        </a:p>
      </dsp:txBody>
      <dsp:txXfrm>
        <a:off x="40229" y="40229"/>
        <a:ext cx="9995359" cy="743641"/>
      </dsp:txXfrm>
    </dsp:sp>
    <dsp:sp modelId="{4508178C-CBBD-4D04-99AD-5AA19C7E9F07}">
      <dsp:nvSpPr>
        <dsp:cNvPr id="0" name=""/>
        <dsp:cNvSpPr/>
      </dsp:nvSpPr>
      <dsp:spPr>
        <a:xfrm>
          <a:off x="0" y="1094782"/>
          <a:ext cx="10075817" cy="824099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1" u="none" kern="1200" dirty="0"/>
            <a:t>Identificar los servicios educativos </a:t>
          </a:r>
          <a:r>
            <a:rPr lang="es-PE" sz="2800" kern="1200" dirty="0"/>
            <a:t>que brinda mediante el código modular.</a:t>
          </a:r>
        </a:p>
      </dsp:txBody>
      <dsp:txXfrm>
        <a:off x="40229" y="1135011"/>
        <a:ext cx="9995359" cy="743641"/>
      </dsp:txXfrm>
    </dsp:sp>
    <dsp:sp modelId="{D5B3498B-836B-4844-94BF-475675CEAAEA}">
      <dsp:nvSpPr>
        <dsp:cNvPr id="0" name=""/>
        <dsp:cNvSpPr/>
      </dsp:nvSpPr>
      <dsp:spPr>
        <a:xfrm>
          <a:off x="0" y="2103202"/>
          <a:ext cx="10075817" cy="824099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1" u="none" kern="1200" dirty="0"/>
            <a:t>Identificar los locales educativos autorizados </a:t>
          </a:r>
          <a:r>
            <a:rPr lang="es-PE" sz="2800" kern="1200" dirty="0"/>
            <a:t>donde ofrece sus servicios educativos.</a:t>
          </a:r>
        </a:p>
      </dsp:txBody>
      <dsp:txXfrm>
        <a:off x="40229" y="2143431"/>
        <a:ext cx="9995359" cy="743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E21A1-FA52-43DE-90CE-F5A091B5A25A}" type="datetimeFigureOut">
              <a:rPr lang="es-ES" smtClean="0"/>
              <a:t>11/07/2019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29A7E-27C1-425E-AD60-5A678508A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669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4653B-693D-45FE-8BB2-FAECAC0FC372}" type="datetimeFigureOut">
              <a:rPr lang="es-PE" smtClean="0"/>
              <a:t>11/07/2019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352A6-48E4-4550-9901-D5C2AD4759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957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CD9A4-9048-429A-80F4-5CB314DFE544}" type="slidenum">
              <a:rPr lang="es-PE" smtClean="0"/>
              <a:t>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283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CD9A4-9048-429A-80F4-5CB314DFE544}" type="slidenum">
              <a:rPr lang="es-PE" smtClean="0"/>
              <a:t>16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902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" y="-3858"/>
            <a:ext cx="12185146" cy="6861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555480" y="1122363"/>
            <a:ext cx="8883795" cy="2387600"/>
          </a:xfrm>
        </p:spPr>
        <p:txBody>
          <a:bodyPr anchor="b">
            <a:normAutofit/>
          </a:bodyPr>
          <a:lstStyle>
            <a:lvl1pPr marL="0" indent="0" algn="l">
              <a:buNone/>
              <a:defRPr sz="3800" b="0" cap="all" baseline="0"/>
            </a:lvl1pPr>
          </a:lstStyle>
          <a:p>
            <a:r>
              <a:rPr lang="es-ES" dirty="0"/>
              <a:t>Haga clic para modificar el estilo de PRESENTACIÓN del patrón</a:t>
            </a:r>
            <a:endParaRPr lang="es-PE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80" y="3650231"/>
            <a:ext cx="3258114" cy="7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9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" y="-3858"/>
            <a:ext cx="12185146" cy="6861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5480" y="962025"/>
            <a:ext cx="8255145" cy="2439097"/>
          </a:xfrm>
        </p:spPr>
        <p:txBody>
          <a:bodyPr anchor="b">
            <a:normAutofit/>
          </a:bodyPr>
          <a:lstStyle>
            <a:lvl1pPr marL="0" indent="0" algn="l">
              <a:buNone/>
              <a:defRPr sz="3400" b="0"/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6" name="Título 1"/>
          <p:cNvSpPr txBox="1">
            <a:spLocks/>
          </p:cNvSpPr>
          <p:nvPr userDrawn="1"/>
        </p:nvSpPr>
        <p:spPr>
          <a:xfrm>
            <a:off x="555480" y="3427071"/>
            <a:ext cx="8255145" cy="5910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Webdings" panose="05030102010509060703" pitchFamily="18" charset="2"/>
              <a:buNone/>
              <a:defRPr lang="es-PE" sz="3400" b="0" kern="1200" dirty="0">
                <a:solidFill>
                  <a:srgbClr val="CC0000"/>
                </a:solidFill>
                <a:latin typeface="Stag Book" panose="02000503060000020004" pitchFamily="50" charset="0"/>
                <a:ea typeface="+mn-ea"/>
                <a:cs typeface="+mn-cs"/>
              </a:defRPr>
            </a:lvl1pPr>
          </a:lstStyle>
          <a:p>
            <a:endParaRPr lang="es-PE" sz="2100" b="0" kern="1200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  <a:ea typeface="+mn-ea"/>
              <a:cs typeface="+mn-cs"/>
            </a:endParaRPr>
          </a:p>
        </p:txBody>
      </p:sp>
      <p:sp>
        <p:nvSpPr>
          <p:cNvPr id="10" name="Marcador de contenido 2"/>
          <p:cNvSpPr>
            <a:spLocks noGrp="1"/>
          </p:cNvSpPr>
          <p:nvPr>
            <p:ph idx="12"/>
          </p:nvPr>
        </p:nvSpPr>
        <p:spPr>
          <a:xfrm>
            <a:off x="555480" y="3461554"/>
            <a:ext cx="8255145" cy="986621"/>
          </a:xfrm>
        </p:spPr>
        <p:txBody>
          <a:bodyPr>
            <a:noAutofit/>
          </a:bodyPr>
          <a:lstStyle>
            <a:lvl1pPr>
              <a:defRPr sz="2100">
                <a:latin typeface="Stag Book" panose="02000503060000020004" pitchFamily="50" charset="0"/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8117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.1 Un contenid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subtítulo del patrón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8843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2 Dos contenidos 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8458" y="3756454"/>
            <a:ext cx="10702389" cy="58012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s-ES" sz="2500" b="0" smtClean="0">
                <a:solidFill>
                  <a:srgbClr val="CC0000"/>
                </a:solidFill>
                <a:latin typeface="Stag Book" panose="02000503060000020004" pitchFamily="50" charset="0"/>
              </a:defRPr>
            </a:lvl1pPr>
          </a:lstStyle>
          <a:p>
            <a:pPr marL="358775" lvl="0" indent="-358775">
              <a:spcBef>
                <a:spcPct val="0"/>
              </a:spcBef>
              <a:buFont typeface="Webdings" panose="05030102010509060703" pitchFamily="18" charset="2"/>
              <a:buChar char=""/>
            </a:pPr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01711" y="2097302"/>
            <a:ext cx="10340976" cy="125137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1408" y="1372057"/>
            <a:ext cx="10707169" cy="58012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s-ES" sz="2500" b="0" smtClean="0">
                <a:solidFill>
                  <a:srgbClr val="CC0000"/>
                </a:solidFill>
                <a:latin typeface="Stag Book" panose="02000503060000020004" pitchFamily="50" charset="0"/>
              </a:defRPr>
            </a:lvl1pPr>
          </a:lstStyle>
          <a:p>
            <a:pPr marL="358775" lvl="0" indent="-358775">
              <a:spcBef>
                <a:spcPct val="0"/>
              </a:spcBef>
              <a:buFont typeface="Webdings" panose="05030102010509060703" pitchFamily="18" charset="2"/>
              <a:buChar char=""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01711" y="4519228"/>
            <a:ext cx="10340976" cy="13131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09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3  Contenido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6"/>
          <p:cNvSpPr>
            <a:spLocks noGrp="1"/>
          </p:cNvSpPr>
          <p:nvPr>
            <p:ph type="title" hasCustomPrompt="1"/>
          </p:nvPr>
        </p:nvSpPr>
        <p:spPr>
          <a:xfrm>
            <a:off x="652999" y="1370331"/>
            <a:ext cx="10700799" cy="532310"/>
          </a:xfrm>
        </p:spPr>
        <p:txBody>
          <a:bodyPr/>
          <a:lstStyle/>
          <a:p>
            <a:r>
              <a:rPr lang="es-ES" dirty="0"/>
              <a:t>Haga clic para modificar el estilo de subtítulo del patrón</a:t>
            </a:r>
            <a:endParaRPr lang="es-PE" dirty="0"/>
          </a:p>
        </p:txBody>
      </p:sp>
      <p:sp>
        <p:nvSpPr>
          <p:cNvPr id="6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52999" y="2106592"/>
            <a:ext cx="10702389" cy="40934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029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4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087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.5 contenido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51410" y="1093102"/>
            <a:ext cx="4120616" cy="1082941"/>
          </a:xfrm>
        </p:spPr>
        <p:txBody>
          <a:bodyPr anchor="b">
            <a:normAutofit/>
          </a:bodyPr>
          <a:lstStyle>
            <a:lvl1pPr marL="358775" indent="-358775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Webdings" panose="05030102010509060703" pitchFamily="18" charset="2"/>
              <a:buChar char=""/>
              <a:defRPr lang="es-PE" sz="2500" b="0" kern="1200" dirty="0">
                <a:solidFill>
                  <a:srgbClr val="CC0000"/>
                </a:solidFill>
                <a:latin typeface="Stag Book" panose="02000503060000020004" pitchFamily="50" charset="0"/>
                <a:ea typeface="+mn-ea"/>
                <a:cs typeface="+mn-cs"/>
              </a:defRPr>
            </a:lvl1pPr>
          </a:lstStyle>
          <a:p>
            <a:r>
              <a:rPr lang="es-ES" dirty="0"/>
              <a:t>Haga clic para modificar el estilo de subtítulo del patrón</a:t>
            </a:r>
            <a:endParaRPr lang="es-PE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1093102"/>
            <a:ext cx="6172200" cy="5106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53296" y="2361236"/>
            <a:ext cx="3718729" cy="38388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67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9BC411-9DCA-4AA2-92BE-77910096B509}" type="datetimeFigureOut">
              <a:rPr lang="es-PE" smtClean="0"/>
              <a:t>11/07/2019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4DCDAF-5738-45D8-BDE6-6AA7A91519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795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ítulo y objeto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381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698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1016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762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762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351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61858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52999" y="1370331"/>
            <a:ext cx="10700799" cy="532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subtítulo del patrón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15197" y="1979409"/>
            <a:ext cx="10338601" cy="4139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151958"/>
            <a:ext cx="1949621" cy="42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3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9" r:id="rId4"/>
    <p:sldLayoutId id="2147483661" r:id="rId5"/>
    <p:sldLayoutId id="2147483670" r:id="rId6"/>
    <p:sldLayoutId id="2147483657" r:id="rId7"/>
    <p:sldLayoutId id="2147483674" r:id="rId8"/>
    <p:sldLayoutId id="2147483675" r:id="rId9"/>
  </p:sldLayoutIdLst>
  <p:txStyles>
    <p:titleStyle>
      <a:lvl1pPr marL="358775" indent="-358775" algn="l" defTabSz="914400" rtl="0" eaLnBrk="1" latinLnBrk="0" hangingPunct="1">
        <a:lnSpc>
          <a:spcPct val="90000"/>
        </a:lnSpc>
        <a:spcBef>
          <a:spcPct val="0"/>
        </a:spcBef>
        <a:buFont typeface="Webdings" panose="05030102010509060703" pitchFamily="18" charset="2"/>
        <a:buChar char=""/>
        <a:defRPr lang="es-PE" sz="2500" b="0" kern="1200" dirty="0">
          <a:solidFill>
            <a:srgbClr val="CC0000"/>
          </a:solidFill>
          <a:latin typeface="Stag Book" panose="02000503060000020004" pitchFamily="50" charset="0"/>
          <a:ea typeface="+mn-ea"/>
          <a:cs typeface="+mn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image" Target="../media/image7.png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7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5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7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image" Target="../media/image18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7.png"/><Relationship Id="rId12" Type="http://schemas.microsoft.com/office/2007/relationships/diagramDrawing" Target="../diagrams/drawing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11" Type="http://schemas.openxmlformats.org/officeDocument/2006/relationships/diagramColors" Target="../diagrams/colors12.xml"/><Relationship Id="rId5" Type="http://schemas.openxmlformats.org/officeDocument/2006/relationships/diagramColors" Target="../diagrams/colors11.xml"/><Relationship Id="rId10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11.xml"/><Relationship Id="rId9" Type="http://schemas.openxmlformats.org/officeDocument/2006/relationships/diagramLayout" Target="../diagrams/layout12.xml"/><Relationship Id="rId1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ensos.inei.gob.pe/cenec2008/definiciones.as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businessdictionary.com/definition/establishment.html" TargetMode="External"/><Relationship Id="rId4" Type="http://schemas.openxmlformats.org/officeDocument/2006/relationships/hyperlink" Target="http://www.bls.gov/cew/cewfaq.htm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4" y="-3858"/>
            <a:ext cx="12185146" cy="686185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16440" y="1856504"/>
            <a:ext cx="10071134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indent="0">
              <a:lnSpc>
                <a:spcPct val="90000"/>
              </a:lnSpc>
              <a:spcBef>
                <a:spcPct val="0"/>
              </a:spcBef>
              <a:buFont typeface="Webdings" panose="05030102010509060703" pitchFamily="18" charset="2"/>
              <a:buNone/>
              <a:defRPr lang="es-PE" sz="3200" b="1">
                <a:solidFill>
                  <a:srgbClr val="C00000"/>
                </a:solidFill>
              </a:defRPr>
            </a:lvl1pPr>
          </a:lstStyle>
          <a:p>
            <a:r>
              <a:rPr lang="es-PE" sz="4800" dirty="0"/>
              <a:t>Registro de Instituciones Educativas</a:t>
            </a:r>
          </a:p>
          <a:p>
            <a:r>
              <a:rPr lang="es-PE" b="0" dirty="0"/>
              <a:t>Unidad de Estadística - OSEE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440" y="3615140"/>
            <a:ext cx="3258114" cy="7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 4"/>
          <p:cNvSpPr/>
          <p:nvPr/>
        </p:nvSpPr>
        <p:spPr>
          <a:xfrm>
            <a:off x="6921561" y="4116260"/>
            <a:ext cx="185667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400" dirty="0"/>
              <a:t>Establecimiento 1:</a:t>
            </a:r>
          </a:p>
          <a:p>
            <a:pPr algn="ctr"/>
            <a:r>
              <a:rPr lang="es-PE" sz="1400" dirty="0"/>
              <a:t>PASAJE AVELARDO GAMARRA 160</a:t>
            </a:r>
          </a:p>
          <a:p>
            <a:pPr algn="ctr"/>
            <a:r>
              <a:rPr lang="es-PE" sz="1400" dirty="0"/>
              <a:t>Inicial – </a:t>
            </a:r>
            <a:r>
              <a:rPr lang="es-PE" sz="1400" dirty="0" smtClean="0"/>
              <a:t>Primaria</a:t>
            </a:r>
          </a:p>
          <a:p>
            <a:pPr algn="ctr"/>
            <a:r>
              <a:rPr lang="es-PE" sz="1400" b="1" dirty="0" err="1" smtClean="0">
                <a:solidFill>
                  <a:srgbClr val="002060"/>
                </a:solidFill>
              </a:rPr>
              <a:t>Cod</a:t>
            </a:r>
            <a:r>
              <a:rPr lang="es-PE" sz="1400" b="1" dirty="0" smtClean="0">
                <a:solidFill>
                  <a:srgbClr val="002060"/>
                </a:solidFill>
              </a:rPr>
              <a:t> </a:t>
            </a:r>
            <a:r>
              <a:rPr lang="es-PE" sz="1400" b="1" dirty="0" err="1">
                <a:solidFill>
                  <a:srgbClr val="002060"/>
                </a:solidFill>
              </a:rPr>
              <a:t>L</a:t>
            </a:r>
            <a:r>
              <a:rPr lang="es-PE" sz="1400" b="1" dirty="0" err="1" smtClean="0">
                <a:solidFill>
                  <a:srgbClr val="002060"/>
                </a:solidFill>
              </a:rPr>
              <a:t>oc</a:t>
            </a:r>
            <a:r>
              <a:rPr lang="es-PE" sz="1400" b="1" dirty="0" smtClean="0">
                <a:solidFill>
                  <a:srgbClr val="002060"/>
                </a:solidFill>
              </a:rPr>
              <a:t>: 298604</a:t>
            </a:r>
            <a:endParaRPr lang="es-PE" sz="1400" b="1" dirty="0">
              <a:solidFill>
                <a:srgbClr val="002060"/>
              </a:solidFill>
            </a:endParaRPr>
          </a:p>
        </p:txBody>
      </p:sp>
      <p:sp>
        <p:nvSpPr>
          <p:cNvPr id="42" name="Rectángulo 5"/>
          <p:cNvSpPr/>
          <p:nvPr/>
        </p:nvSpPr>
        <p:spPr>
          <a:xfrm>
            <a:off x="9925232" y="4116260"/>
            <a:ext cx="189666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400" dirty="0"/>
              <a:t>Establecimiento 2:</a:t>
            </a:r>
          </a:p>
          <a:p>
            <a:pPr algn="ctr"/>
            <a:r>
              <a:rPr lang="es-PE" sz="1400" dirty="0"/>
              <a:t>CALLE DEL COMERCIO 193</a:t>
            </a:r>
          </a:p>
          <a:p>
            <a:pPr algn="ctr"/>
            <a:r>
              <a:rPr lang="es-PE" sz="1400" dirty="0" smtClean="0"/>
              <a:t>Secundaria</a:t>
            </a:r>
          </a:p>
          <a:p>
            <a:pPr algn="ctr"/>
            <a:r>
              <a:rPr lang="es-PE" sz="1400" b="1" dirty="0" err="1">
                <a:solidFill>
                  <a:srgbClr val="002060"/>
                </a:solidFill>
              </a:rPr>
              <a:t>Cod</a:t>
            </a:r>
            <a:r>
              <a:rPr lang="es-PE" sz="1400" b="1" dirty="0">
                <a:solidFill>
                  <a:srgbClr val="002060"/>
                </a:solidFill>
              </a:rPr>
              <a:t> </a:t>
            </a:r>
            <a:r>
              <a:rPr lang="es-PE" sz="1400" b="1" dirty="0" err="1">
                <a:solidFill>
                  <a:srgbClr val="002060"/>
                </a:solidFill>
              </a:rPr>
              <a:t>Loc</a:t>
            </a:r>
            <a:r>
              <a:rPr lang="es-PE" sz="1400" b="1" dirty="0">
                <a:solidFill>
                  <a:srgbClr val="002060"/>
                </a:solidFill>
              </a:rPr>
              <a:t>: </a:t>
            </a:r>
            <a:r>
              <a:rPr lang="es-PE" sz="1400" b="1" dirty="0" smtClean="0">
                <a:solidFill>
                  <a:srgbClr val="002060"/>
                </a:solidFill>
              </a:rPr>
              <a:t>321888</a:t>
            </a:r>
            <a:endParaRPr lang="es-PE" sz="1400" b="1" dirty="0">
              <a:solidFill>
                <a:srgbClr val="002060"/>
              </a:solidFill>
            </a:endParaRPr>
          </a:p>
        </p:txBody>
      </p:sp>
      <p:sp>
        <p:nvSpPr>
          <p:cNvPr id="43" name="CuadroTexto 6"/>
          <p:cNvSpPr txBox="1"/>
          <p:nvPr/>
        </p:nvSpPr>
        <p:spPr>
          <a:xfrm>
            <a:off x="6195830" y="5583687"/>
            <a:ext cx="179733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Inicial</a:t>
            </a:r>
          </a:p>
          <a:p>
            <a:pPr algn="ctr"/>
            <a:r>
              <a:rPr lang="es-PE" sz="1400" b="1" dirty="0" err="1">
                <a:solidFill>
                  <a:srgbClr val="002060"/>
                </a:solidFill>
              </a:rPr>
              <a:t>Cod</a:t>
            </a:r>
            <a:r>
              <a:rPr lang="es-PE" sz="1400" b="1" dirty="0">
                <a:solidFill>
                  <a:srgbClr val="002060"/>
                </a:solidFill>
              </a:rPr>
              <a:t> </a:t>
            </a:r>
            <a:r>
              <a:rPr lang="es-PE" sz="1400" b="1" dirty="0" err="1" smtClean="0">
                <a:solidFill>
                  <a:srgbClr val="002060"/>
                </a:solidFill>
              </a:rPr>
              <a:t>Mod</a:t>
            </a:r>
            <a:r>
              <a:rPr lang="es-PE" sz="1400" b="1" dirty="0" smtClean="0">
                <a:solidFill>
                  <a:srgbClr val="002060"/>
                </a:solidFill>
              </a:rPr>
              <a:t>: </a:t>
            </a:r>
            <a:r>
              <a:rPr lang="es-PE" sz="1400" b="1" dirty="0">
                <a:solidFill>
                  <a:srgbClr val="002060"/>
                </a:solidFill>
              </a:rPr>
              <a:t>1511450</a:t>
            </a:r>
          </a:p>
        </p:txBody>
      </p:sp>
      <p:sp>
        <p:nvSpPr>
          <p:cNvPr id="44" name="CuadroTexto 7"/>
          <p:cNvSpPr txBox="1"/>
          <p:nvPr/>
        </p:nvSpPr>
        <p:spPr>
          <a:xfrm>
            <a:off x="8041294" y="5585370"/>
            <a:ext cx="176774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Primaria</a:t>
            </a:r>
          </a:p>
          <a:p>
            <a:pPr algn="ctr"/>
            <a:r>
              <a:rPr lang="es-PE" sz="1400" b="1" dirty="0" err="1">
                <a:solidFill>
                  <a:srgbClr val="002060"/>
                </a:solidFill>
              </a:rPr>
              <a:t>Cod</a:t>
            </a:r>
            <a:r>
              <a:rPr lang="es-PE" sz="1400" b="1" dirty="0">
                <a:solidFill>
                  <a:srgbClr val="002060"/>
                </a:solidFill>
              </a:rPr>
              <a:t> </a:t>
            </a:r>
            <a:r>
              <a:rPr lang="es-PE" sz="1400" b="1" dirty="0" err="1" smtClean="0">
                <a:solidFill>
                  <a:srgbClr val="002060"/>
                </a:solidFill>
              </a:rPr>
              <a:t>Mod</a:t>
            </a:r>
            <a:r>
              <a:rPr lang="es-PE" sz="1400" b="1" dirty="0" smtClean="0">
                <a:solidFill>
                  <a:srgbClr val="002060"/>
                </a:solidFill>
              </a:rPr>
              <a:t>: </a:t>
            </a:r>
            <a:r>
              <a:rPr lang="es-PE" sz="1400" b="1" dirty="0">
                <a:solidFill>
                  <a:srgbClr val="002060"/>
                </a:solidFill>
              </a:rPr>
              <a:t>0646711</a:t>
            </a:r>
          </a:p>
        </p:txBody>
      </p:sp>
      <p:sp>
        <p:nvSpPr>
          <p:cNvPr id="45" name="CuadroTexto 8"/>
          <p:cNvSpPr txBox="1"/>
          <p:nvPr/>
        </p:nvSpPr>
        <p:spPr>
          <a:xfrm>
            <a:off x="9948113" y="5583687"/>
            <a:ext cx="185089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Secundaria</a:t>
            </a:r>
          </a:p>
          <a:p>
            <a:pPr algn="ctr"/>
            <a:r>
              <a:rPr lang="es-PE" sz="1400" b="1" dirty="0" err="1">
                <a:solidFill>
                  <a:srgbClr val="002060"/>
                </a:solidFill>
              </a:rPr>
              <a:t>Cod</a:t>
            </a:r>
            <a:r>
              <a:rPr lang="es-PE" sz="1400" b="1" dirty="0">
                <a:solidFill>
                  <a:srgbClr val="002060"/>
                </a:solidFill>
              </a:rPr>
              <a:t> </a:t>
            </a:r>
            <a:r>
              <a:rPr lang="es-PE" sz="1400" b="1" dirty="0" err="1" smtClean="0">
                <a:solidFill>
                  <a:srgbClr val="002060"/>
                </a:solidFill>
              </a:rPr>
              <a:t>Mod</a:t>
            </a:r>
            <a:r>
              <a:rPr lang="es-PE" sz="1400" b="1" dirty="0" smtClean="0">
                <a:solidFill>
                  <a:srgbClr val="002060"/>
                </a:solidFill>
              </a:rPr>
              <a:t>: 1085851</a:t>
            </a:r>
            <a:endParaRPr lang="es-PE" sz="1400" b="1" dirty="0">
              <a:solidFill>
                <a:srgbClr val="002060"/>
              </a:solidFill>
            </a:endParaRPr>
          </a:p>
        </p:txBody>
      </p:sp>
      <p:cxnSp>
        <p:nvCxnSpPr>
          <p:cNvPr id="46" name="Conector recto 45"/>
          <p:cNvCxnSpPr>
            <a:stCxn id="41" idx="2"/>
            <a:endCxn id="44" idx="0"/>
          </p:cNvCxnSpPr>
          <p:nvPr/>
        </p:nvCxnSpPr>
        <p:spPr>
          <a:xfrm>
            <a:off x="7849901" y="5316589"/>
            <a:ext cx="1075266" cy="268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12"/>
          <p:cNvCxnSpPr>
            <a:stCxn id="42" idx="2"/>
            <a:endCxn id="45" idx="0"/>
          </p:cNvCxnSpPr>
          <p:nvPr/>
        </p:nvCxnSpPr>
        <p:spPr>
          <a:xfrm>
            <a:off x="10873563" y="5285811"/>
            <a:ext cx="0" cy="297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14"/>
          <p:cNvCxnSpPr>
            <a:stCxn id="41" idx="2"/>
            <a:endCxn id="43" idx="0"/>
          </p:cNvCxnSpPr>
          <p:nvPr/>
        </p:nvCxnSpPr>
        <p:spPr>
          <a:xfrm flipH="1">
            <a:off x="7094496" y="5316589"/>
            <a:ext cx="755405" cy="267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21"/>
          <p:cNvCxnSpPr>
            <a:stCxn id="51" idx="2"/>
            <a:endCxn id="41" idx="0"/>
          </p:cNvCxnSpPr>
          <p:nvPr/>
        </p:nvCxnSpPr>
        <p:spPr>
          <a:xfrm flipH="1">
            <a:off x="7849901" y="3690896"/>
            <a:ext cx="1459088" cy="425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23"/>
          <p:cNvCxnSpPr>
            <a:stCxn id="51" idx="2"/>
            <a:endCxn id="42" idx="0"/>
          </p:cNvCxnSpPr>
          <p:nvPr/>
        </p:nvCxnSpPr>
        <p:spPr>
          <a:xfrm>
            <a:off x="9308989" y="3690896"/>
            <a:ext cx="1564574" cy="425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26 CuadroTexto"/>
          <p:cNvSpPr txBox="1"/>
          <p:nvPr/>
        </p:nvSpPr>
        <p:spPr>
          <a:xfrm>
            <a:off x="7808662" y="2983010"/>
            <a:ext cx="3000653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PE"/>
            </a:defPPr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r>
              <a:rPr lang="es-ES" sz="2000" dirty="0"/>
              <a:t>7083 MANUEL GONZALES PRADA</a:t>
            </a:r>
            <a:endParaRPr lang="es-PE" sz="20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10893514" y="3802183"/>
            <a:ext cx="10262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(Principal)</a:t>
            </a:r>
            <a:endParaRPr lang="es-PE" sz="1600" dirty="0"/>
          </a:p>
        </p:txBody>
      </p:sp>
      <p:sp>
        <p:nvSpPr>
          <p:cNvPr id="57" name="CuadroTexto 6"/>
          <p:cNvSpPr txBox="1"/>
          <p:nvPr/>
        </p:nvSpPr>
        <p:spPr>
          <a:xfrm>
            <a:off x="1171854" y="3704936"/>
            <a:ext cx="345519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7083 MANUEL GONZALES PRADA Inicial</a:t>
            </a:r>
          </a:p>
        </p:txBody>
      </p:sp>
      <p:sp>
        <p:nvSpPr>
          <p:cNvPr id="58" name="CuadroTexto 7"/>
          <p:cNvSpPr txBox="1"/>
          <p:nvPr/>
        </p:nvSpPr>
        <p:spPr>
          <a:xfrm>
            <a:off x="1180730" y="4090544"/>
            <a:ext cx="344631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7083 MANUEL GONZALES PRADA Primaria</a:t>
            </a:r>
          </a:p>
        </p:txBody>
      </p:sp>
      <p:sp>
        <p:nvSpPr>
          <p:cNvPr id="59" name="CuadroTexto 8"/>
          <p:cNvSpPr txBox="1"/>
          <p:nvPr/>
        </p:nvSpPr>
        <p:spPr>
          <a:xfrm>
            <a:off x="1180730" y="4479328"/>
            <a:ext cx="344631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7083 MANUEL GONZALES PRADA Secundaria</a:t>
            </a:r>
          </a:p>
        </p:txBody>
      </p:sp>
      <p:sp>
        <p:nvSpPr>
          <p:cNvPr id="60" name="Flecha derecha 59"/>
          <p:cNvSpPr/>
          <p:nvPr/>
        </p:nvSpPr>
        <p:spPr>
          <a:xfrm>
            <a:off x="5674191" y="3939146"/>
            <a:ext cx="682058" cy="65952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rgbClr val="C00000"/>
              </a:solidFill>
            </a:endParaRPr>
          </a:p>
        </p:txBody>
      </p:sp>
      <p:sp>
        <p:nvSpPr>
          <p:cNvPr id="61" name="CuadroTexto 6"/>
          <p:cNvSpPr txBox="1"/>
          <p:nvPr/>
        </p:nvSpPr>
        <p:spPr>
          <a:xfrm>
            <a:off x="4719992" y="3704936"/>
            <a:ext cx="8706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298604</a:t>
            </a:r>
          </a:p>
        </p:txBody>
      </p:sp>
      <p:sp>
        <p:nvSpPr>
          <p:cNvPr id="62" name="CuadroTexto 6"/>
          <p:cNvSpPr txBox="1"/>
          <p:nvPr/>
        </p:nvSpPr>
        <p:spPr>
          <a:xfrm>
            <a:off x="4718257" y="4090544"/>
            <a:ext cx="8731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298604</a:t>
            </a:r>
          </a:p>
        </p:txBody>
      </p:sp>
      <p:sp>
        <p:nvSpPr>
          <p:cNvPr id="63" name="CuadroTexto 6"/>
          <p:cNvSpPr txBox="1"/>
          <p:nvPr/>
        </p:nvSpPr>
        <p:spPr>
          <a:xfrm>
            <a:off x="4731657" y="4479328"/>
            <a:ext cx="85375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400" dirty="0"/>
              <a:t>321888</a:t>
            </a:r>
            <a:endParaRPr lang="es-MX" sz="1400" dirty="0"/>
          </a:p>
        </p:txBody>
      </p:sp>
      <p:cxnSp>
        <p:nvCxnSpPr>
          <p:cNvPr id="64" name="Conector recto 63"/>
          <p:cNvCxnSpPr>
            <a:stCxn id="57" idx="3"/>
            <a:endCxn id="61" idx="1"/>
          </p:cNvCxnSpPr>
          <p:nvPr/>
        </p:nvCxnSpPr>
        <p:spPr>
          <a:xfrm>
            <a:off x="4627044" y="3858825"/>
            <a:ext cx="929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/>
          <p:cNvCxnSpPr>
            <a:stCxn id="62" idx="1"/>
            <a:endCxn id="58" idx="3"/>
          </p:cNvCxnSpPr>
          <p:nvPr/>
        </p:nvCxnSpPr>
        <p:spPr>
          <a:xfrm flipH="1">
            <a:off x="4627044" y="4244433"/>
            <a:ext cx="91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>
            <a:stCxn id="59" idx="3"/>
            <a:endCxn id="63" idx="1"/>
          </p:cNvCxnSpPr>
          <p:nvPr/>
        </p:nvCxnSpPr>
        <p:spPr>
          <a:xfrm>
            <a:off x="4627043" y="4633217"/>
            <a:ext cx="1046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adroTexto 67"/>
          <p:cNvSpPr txBox="1"/>
          <p:nvPr/>
        </p:nvSpPr>
        <p:spPr>
          <a:xfrm>
            <a:off x="665496" y="1584017"/>
            <a:ext cx="48176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/>
              <a:t>Como servicios independientes</a:t>
            </a:r>
          </a:p>
          <a:p>
            <a:pPr algn="ctr"/>
            <a:r>
              <a:rPr lang="es-MX" sz="2800" b="1" dirty="0"/>
              <a:t>(Forma del padrón actual)</a:t>
            </a:r>
            <a:endParaRPr lang="es-PE" sz="2800" b="1" dirty="0"/>
          </a:p>
        </p:txBody>
      </p:sp>
      <p:sp>
        <p:nvSpPr>
          <p:cNvPr id="69" name="CuadroTexto 68"/>
          <p:cNvSpPr txBox="1"/>
          <p:nvPr/>
        </p:nvSpPr>
        <p:spPr>
          <a:xfrm>
            <a:off x="6533250" y="1595950"/>
            <a:ext cx="48733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/>
              <a:t>Como Institución Educativa</a:t>
            </a:r>
          </a:p>
          <a:p>
            <a:pPr algn="ctr"/>
            <a:r>
              <a:rPr lang="es-MX" sz="2800" b="1" dirty="0"/>
              <a:t>(Forma de organización del RIE)</a:t>
            </a:r>
            <a:endParaRPr lang="es-PE" sz="2800" b="1" dirty="0"/>
          </a:p>
        </p:txBody>
      </p:sp>
      <p:sp>
        <p:nvSpPr>
          <p:cNvPr id="71" name="CuadroTexto 70"/>
          <p:cNvSpPr txBox="1"/>
          <p:nvPr/>
        </p:nvSpPr>
        <p:spPr>
          <a:xfrm>
            <a:off x="324172" y="737359"/>
            <a:ext cx="11392923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s-PE"/>
            </a:defPPr>
            <a:lvl1pPr algn="ctr">
              <a:defRPr sz="2400">
                <a:solidFill>
                  <a:schemeClr val="tx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s-MX" sz="3200" dirty="0">
                <a:latin typeface="+mn-lt"/>
              </a:rPr>
              <a:t>Migrar de un </a:t>
            </a:r>
            <a:r>
              <a:rPr lang="es-MX" sz="3200" b="1" dirty="0">
                <a:latin typeface="+mn-lt"/>
              </a:rPr>
              <a:t>Padrón de servicios educativos </a:t>
            </a:r>
            <a:r>
              <a:rPr lang="es-MX" sz="3200" dirty="0">
                <a:latin typeface="+mn-lt"/>
              </a:rPr>
              <a:t>a un </a:t>
            </a:r>
            <a:r>
              <a:rPr lang="es-MX" sz="3200" b="1" dirty="0">
                <a:latin typeface="+mn-lt"/>
              </a:rPr>
              <a:t>Registro de </a:t>
            </a:r>
            <a:r>
              <a:rPr lang="es-MX" sz="3200" b="1" dirty="0" smtClean="0">
                <a:latin typeface="+mn-lt"/>
              </a:rPr>
              <a:t>IIEE</a:t>
            </a:r>
            <a:endParaRPr lang="es-PE" sz="3200" dirty="0">
              <a:latin typeface="+mn-lt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231" y="3203520"/>
            <a:ext cx="548265" cy="53983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735092" y="3222316"/>
            <a:ext cx="23287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000" b="1" dirty="0" smtClean="0"/>
              <a:t>Servicios educativos</a:t>
            </a:r>
            <a:endParaRPr lang="es-PE" sz="2000" dirty="0"/>
          </a:p>
        </p:txBody>
      </p:sp>
      <p:sp>
        <p:nvSpPr>
          <p:cNvPr id="29" name="Rectángulo 28"/>
          <p:cNvSpPr/>
          <p:nvPr/>
        </p:nvSpPr>
        <p:spPr>
          <a:xfrm>
            <a:off x="4650533" y="3222316"/>
            <a:ext cx="10086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000" b="1" dirty="0" err="1" smtClean="0"/>
              <a:t>Cod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Loc</a:t>
            </a:r>
            <a:endParaRPr lang="es-PE" sz="2000" dirty="0"/>
          </a:p>
        </p:txBody>
      </p:sp>
      <p:sp>
        <p:nvSpPr>
          <p:cNvPr id="8" name="Rectángulo 7"/>
          <p:cNvSpPr/>
          <p:nvPr/>
        </p:nvSpPr>
        <p:spPr>
          <a:xfrm>
            <a:off x="292147" y="3704936"/>
            <a:ext cx="824265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PE" sz="1400" dirty="0"/>
              <a:t>1511450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87477" y="4090544"/>
            <a:ext cx="824265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PE" sz="1400" dirty="0"/>
              <a:t>0646711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87476" y="4479328"/>
            <a:ext cx="824265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PE" sz="1400" dirty="0"/>
              <a:t>1085851</a:t>
            </a:r>
          </a:p>
        </p:txBody>
      </p:sp>
      <p:sp>
        <p:nvSpPr>
          <p:cNvPr id="53" name="Rectángulo 52"/>
          <p:cNvSpPr/>
          <p:nvPr/>
        </p:nvSpPr>
        <p:spPr>
          <a:xfrm>
            <a:off x="122367" y="3222316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000" b="1" dirty="0" err="1" smtClean="0"/>
              <a:t>Cod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Mod</a:t>
            </a:r>
            <a:endParaRPr lang="es-PE" sz="2000" dirty="0"/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3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203383"/>
            <a:ext cx="12192000" cy="5355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indent="0">
              <a:buNone/>
            </a:pPr>
            <a:r>
              <a:rPr lang="es-PE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El Registro de Instituciones Educativas (RIE)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976508537"/>
              </p:ext>
            </p:extLst>
          </p:nvPr>
        </p:nvGraphicFramePr>
        <p:xfrm>
          <a:off x="366455" y="738914"/>
          <a:ext cx="11512036" cy="6105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627016" y="1136865"/>
            <a:ext cx="10226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b="1" dirty="0">
                <a:latin typeface="+mj-lt"/>
              </a:rPr>
              <a:t>Resolución de Secretaría General Nº 096-2017-MINEDU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203383"/>
            <a:ext cx="12192000" cy="5355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indent="0">
              <a:buNone/>
            </a:pPr>
            <a:r>
              <a:rPr lang="es-PE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El Registro de Instituciones Educativas (RIE)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27016" y="1136865"/>
            <a:ext cx="10226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b="1" dirty="0">
                <a:latin typeface="+mj-lt"/>
              </a:rPr>
              <a:t>Resolución de Secretaría General Nº 096-2017-MINEDU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210662706"/>
              </p:ext>
            </p:extLst>
          </p:nvPr>
        </p:nvGraphicFramePr>
        <p:xfrm>
          <a:off x="366455" y="738914"/>
          <a:ext cx="11512036" cy="6105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08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202252"/>
            <a:ext cx="12192000" cy="4801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358775" indent="-358775">
              <a:lnSpc>
                <a:spcPct val="90000"/>
              </a:lnSpc>
              <a:spcBef>
                <a:spcPct val="0"/>
              </a:spcBef>
              <a:buFont typeface="Webdings" panose="05030102010509060703" pitchFamily="18" charset="2"/>
              <a:buChar char=""/>
              <a:defRPr lang="es-PE" sz="2800" b="1">
                <a:solidFill>
                  <a:srgbClr val="C00000"/>
                </a:solidFill>
              </a:defRPr>
            </a:lvl1pPr>
          </a:lstStyle>
          <a:p>
            <a:r>
              <a:rPr lang="es-MX" dirty="0"/>
              <a:t>Definiciones operativas: </a:t>
            </a:r>
            <a:r>
              <a:rPr lang="es-PE" dirty="0"/>
              <a:t>Institución Educativa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87384" y="709587"/>
            <a:ext cx="11573690" cy="20928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2600" dirty="0"/>
              <a:t>Es una </a:t>
            </a:r>
            <a:r>
              <a:rPr lang="es-PE" sz="2600" b="1" dirty="0"/>
              <a:t>instancia de gestión educativa descentralizada(1)</a:t>
            </a:r>
            <a:r>
              <a:rPr lang="es-PE" sz="2600" dirty="0"/>
              <a:t> a cargo de </a:t>
            </a:r>
            <a:r>
              <a:rPr lang="es-PE" sz="2600" b="1" dirty="0"/>
              <a:t>un director(2)</a:t>
            </a:r>
            <a:r>
              <a:rPr lang="es-PE" sz="2600" dirty="0"/>
              <a:t>, autorizada o creada por </a:t>
            </a:r>
            <a:r>
              <a:rPr lang="es-PE" sz="2600" b="1" dirty="0"/>
              <a:t>una autoridad competente del Sector Educación(3)</a:t>
            </a:r>
            <a:r>
              <a:rPr lang="es-PE" sz="2600" dirty="0"/>
              <a:t>, para brindar </a:t>
            </a:r>
            <a:r>
              <a:rPr lang="es-PE" sz="2600" b="1" dirty="0"/>
              <a:t>uno o más servicios educativos(4)</a:t>
            </a:r>
            <a:r>
              <a:rPr lang="es-PE" sz="2600" dirty="0"/>
              <a:t>, en </a:t>
            </a:r>
            <a:r>
              <a:rPr lang="es-PE" sz="2600" b="1" dirty="0"/>
              <a:t>uno o más establecimientos educativos(*)</a:t>
            </a:r>
            <a:r>
              <a:rPr lang="es-PE" sz="2600" dirty="0"/>
              <a:t> y con la potestad de </a:t>
            </a:r>
            <a:r>
              <a:rPr lang="es-PE" sz="2600" b="1" dirty="0"/>
              <a:t>emitir y otorgar los certificados correspondientes(5)</a:t>
            </a:r>
            <a:r>
              <a:rPr lang="es-PE" sz="2600" dirty="0"/>
              <a:t> a los servicios educativos que ofrece.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92947" y="6224631"/>
            <a:ext cx="10631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s-PE" sz="1200" dirty="0"/>
              <a:t>LGE - Artículo 65 y 66 	(2) LGE - Articulo 55 	(3) LGE - Articulo 72, 77, RLGE - Artículo 52, 131 		(4) RLGE - Artículo 127 </a:t>
            </a:r>
          </a:p>
          <a:p>
            <a:r>
              <a:rPr lang="es-PE" sz="1200" dirty="0"/>
              <a:t>(5)  RLGE - Artículo 19 a) 	(*) Concordancias halladas en sectores distintos de Educación : diapositiva 17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45369" y="4556085"/>
            <a:ext cx="113328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PE" sz="2000" dirty="0"/>
              <a:t>Necesidad de uniformizar las definiciones para director general, subdirectores o directores de nivel).</a:t>
            </a:r>
          </a:p>
          <a:p>
            <a:pPr marL="285750" indent="-285750" algn="just">
              <a:buFontTx/>
              <a:buChar char="-"/>
            </a:pPr>
            <a:r>
              <a:rPr lang="es-PE" sz="2000" dirty="0"/>
              <a:t>La </a:t>
            </a:r>
            <a:r>
              <a:rPr lang="es-PE" sz="2000" dirty="0" smtClean="0"/>
              <a:t>IE </a:t>
            </a:r>
            <a:r>
              <a:rPr lang="es-PE" sz="2000" dirty="0"/>
              <a:t>es una unidad de gestión (la </a:t>
            </a:r>
            <a:r>
              <a:rPr lang="es-PE" sz="2000" dirty="0" smtClean="0"/>
              <a:t>IE </a:t>
            </a:r>
            <a:r>
              <a:rPr lang="es-PE" sz="2000" dirty="0"/>
              <a:t>como unidad de gestión no pierde su integridad como tal aún cuando brinde sus servicios educativos en distintos locales).</a:t>
            </a:r>
          </a:p>
          <a:p>
            <a:pPr marL="285750" indent="-285750" algn="just">
              <a:buFontTx/>
              <a:buChar char="-"/>
            </a:pPr>
            <a:r>
              <a:rPr lang="es-PE" sz="2000" dirty="0"/>
              <a:t>La </a:t>
            </a:r>
            <a:r>
              <a:rPr lang="es-PE" sz="2000" dirty="0" smtClean="0"/>
              <a:t>IE </a:t>
            </a:r>
            <a:r>
              <a:rPr lang="es-PE" sz="2000" dirty="0"/>
              <a:t>puede brindar más de un servicio educativo (operación de diferentes modalidades en una </a:t>
            </a:r>
            <a:r>
              <a:rPr lang="es-PE" sz="2000" dirty="0" smtClean="0"/>
              <a:t>IE que impactará en </a:t>
            </a:r>
            <a:r>
              <a:rPr lang="es-PE" sz="2000" dirty="0"/>
              <a:t>la determinación </a:t>
            </a:r>
            <a:r>
              <a:rPr lang="es-PE" sz="2000" dirty="0" smtClean="0"/>
              <a:t>de su director </a:t>
            </a:r>
            <a:r>
              <a:rPr lang="es-PE" sz="2000" dirty="0"/>
              <a:t>general).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386874" y="3458533"/>
            <a:ext cx="3116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PE" dirty="0"/>
              <a:t>Servicios educativos</a:t>
            </a:r>
            <a:endParaRPr lang="es-PE" sz="12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PE" dirty="0"/>
              <a:t>Establecimientos educativos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4386874" y="3018334"/>
            <a:ext cx="3166628" cy="414136"/>
            <a:chOff x="308378" y="274"/>
            <a:chExt cx="1919628" cy="959814"/>
          </a:xfrm>
        </p:grpSpPr>
        <p:sp>
          <p:nvSpPr>
            <p:cNvPr id="15" name="Rectángulo 14"/>
            <p:cNvSpPr/>
            <p:nvPr/>
          </p:nvSpPr>
          <p:spPr>
            <a:xfrm>
              <a:off x="308378" y="274"/>
              <a:ext cx="1919628" cy="959814"/>
            </a:xfrm>
            <a:prstGeom prst="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ángulo 15"/>
            <p:cNvSpPr/>
            <p:nvPr/>
          </p:nvSpPr>
          <p:spPr>
            <a:xfrm>
              <a:off x="308378" y="274"/>
              <a:ext cx="1919628" cy="9598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2000" b="1" kern="1200" dirty="0"/>
                <a:t>Institución</a:t>
              </a:r>
              <a:r>
                <a:rPr lang="es-PE" sz="1600" b="1" kern="1200" dirty="0"/>
                <a:t> </a:t>
              </a:r>
              <a:r>
                <a:rPr lang="es-PE" sz="2000" b="1" kern="1200" dirty="0"/>
                <a:t>Educativa</a:t>
              </a:r>
              <a:endParaRPr lang="es-PE" sz="1600" b="1" kern="1200" dirty="0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261257" y="4155976"/>
            <a:ext cx="7012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/>
              <a:t>Algunos retos pendientes a partir de esta definición:</a:t>
            </a:r>
          </a:p>
        </p:txBody>
      </p:sp>
    </p:spTree>
    <p:extLst>
      <p:ext uri="{BB962C8B-B14F-4D97-AF65-F5344CB8AC3E}">
        <p14:creationId xmlns:p14="http://schemas.microsoft.com/office/powerpoint/2010/main" val="16352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139107"/>
            <a:ext cx="9332959" cy="4801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s-PE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Definiciones operativas: Servicio educativo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67648" y="706586"/>
            <a:ext cx="11636968" cy="1692771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2600" dirty="0"/>
              <a:t>Es un conjunto de </a:t>
            </a:r>
            <a:r>
              <a:rPr lang="es-PE" sz="2600" b="1" dirty="0"/>
              <a:t>actividades educativas y de gestión</a:t>
            </a:r>
            <a:r>
              <a:rPr lang="es-PE" sz="2600" dirty="0"/>
              <a:t>, diseñadas y organizadas, para lograr un </a:t>
            </a:r>
            <a:r>
              <a:rPr lang="es-PE" sz="2600" b="1" dirty="0"/>
              <a:t>objetivo predeterminado de aprendizaje</a:t>
            </a:r>
            <a:r>
              <a:rPr lang="es-PE" sz="2600" dirty="0"/>
              <a:t> o para llevar a cabo determinadas tareas educativas, a lo largo de un </a:t>
            </a:r>
            <a:r>
              <a:rPr lang="es-PE" sz="2600" b="1" dirty="0"/>
              <a:t>periodo de tiempo</a:t>
            </a:r>
            <a:r>
              <a:rPr lang="es-PE" sz="2600" dirty="0"/>
              <a:t>; su conclusión exitosa se reconoce a través de </a:t>
            </a:r>
            <a:r>
              <a:rPr lang="es-PE" sz="2600" b="1" dirty="0"/>
              <a:t>una certificación</a:t>
            </a:r>
            <a:r>
              <a:rPr lang="es-PE" sz="2600" dirty="0"/>
              <a:t>. 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035180686"/>
              </p:ext>
            </p:extLst>
          </p:nvPr>
        </p:nvGraphicFramePr>
        <p:xfrm>
          <a:off x="799551" y="2451257"/>
          <a:ext cx="3237025" cy="443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085338029"/>
              </p:ext>
            </p:extLst>
          </p:nvPr>
        </p:nvGraphicFramePr>
        <p:xfrm>
          <a:off x="3955369" y="2451257"/>
          <a:ext cx="3843129" cy="443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599651582"/>
              </p:ext>
            </p:extLst>
          </p:nvPr>
        </p:nvGraphicFramePr>
        <p:xfrm>
          <a:off x="7727535" y="2452214"/>
          <a:ext cx="3443176" cy="443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3" name="92 Conector recto"/>
          <p:cNvCxnSpPr/>
          <p:nvPr/>
        </p:nvCxnSpPr>
        <p:spPr>
          <a:xfrm>
            <a:off x="3521574" y="2942091"/>
            <a:ext cx="0" cy="989913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93 Conector recto"/>
          <p:cNvCxnSpPr/>
          <p:nvPr/>
        </p:nvCxnSpPr>
        <p:spPr>
          <a:xfrm flipV="1">
            <a:off x="3365167" y="2941552"/>
            <a:ext cx="312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93 Conector recto"/>
          <p:cNvCxnSpPr/>
          <p:nvPr/>
        </p:nvCxnSpPr>
        <p:spPr>
          <a:xfrm>
            <a:off x="3375130" y="3932004"/>
            <a:ext cx="312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04 CuadroTexto"/>
          <p:cNvSpPr txBox="1"/>
          <p:nvPr/>
        </p:nvSpPr>
        <p:spPr>
          <a:xfrm>
            <a:off x="3478335" y="3314222"/>
            <a:ext cx="524897" cy="333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69" dirty="0"/>
              <a:t>EBR</a:t>
            </a:r>
            <a:endParaRPr lang="es-PE" sz="1569" dirty="0"/>
          </a:p>
        </p:txBody>
      </p:sp>
      <p:cxnSp>
        <p:nvCxnSpPr>
          <p:cNvPr id="17" name="92 Conector recto"/>
          <p:cNvCxnSpPr/>
          <p:nvPr/>
        </p:nvCxnSpPr>
        <p:spPr>
          <a:xfrm>
            <a:off x="3521574" y="3932005"/>
            <a:ext cx="0" cy="726165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93 Conector recto"/>
          <p:cNvCxnSpPr/>
          <p:nvPr/>
        </p:nvCxnSpPr>
        <p:spPr>
          <a:xfrm>
            <a:off x="3375130" y="4658169"/>
            <a:ext cx="312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04 CuadroTexto"/>
          <p:cNvSpPr txBox="1"/>
          <p:nvPr/>
        </p:nvSpPr>
        <p:spPr>
          <a:xfrm>
            <a:off x="3485932" y="4186621"/>
            <a:ext cx="658134" cy="333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69" dirty="0"/>
              <a:t>EBA</a:t>
            </a:r>
            <a:endParaRPr lang="es-PE" sz="1569" dirty="0"/>
          </a:p>
        </p:txBody>
      </p:sp>
      <p:cxnSp>
        <p:nvCxnSpPr>
          <p:cNvPr id="23" name="92 Conector recto"/>
          <p:cNvCxnSpPr/>
          <p:nvPr/>
        </p:nvCxnSpPr>
        <p:spPr>
          <a:xfrm>
            <a:off x="3521574" y="4647698"/>
            <a:ext cx="0" cy="726165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93 Conector recto"/>
          <p:cNvCxnSpPr/>
          <p:nvPr/>
        </p:nvCxnSpPr>
        <p:spPr>
          <a:xfrm>
            <a:off x="3375130" y="5373862"/>
            <a:ext cx="312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04 CuadroTexto"/>
          <p:cNvSpPr txBox="1"/>
          <p:nvPr/>
        </p:nvSpPr>
        <p:spPr>
          <a:xfrm>
            <a:off x="3485932" y="4902315"/>
            <a:ext cx="658134" cy="333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69" dirty="0"/>
              <a:t>EBE</a:t>
            </a:r>
            <a:endParaRPr lang="es-PE" sz="1569" dirty="0"/>
          </a:p>
        </p:txBody>
      </p:sp>
      <p:cxnSp>
        <p:nvCxnSpPr>
          <p:cNvPr id="26" name="92 Conector recto"/>
          <p:cNvCxnSpPr/>
          <p:nvPr/>
        </p:nvCxnSpPr>
        <p:spPr>
          <a:xfrm>
            <a:off x="7064551" y="2969591"/>
            <a:ext cx="0" cy="237993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93 Conector recto"/>
          <p:cNvCxnSpPr/>
          <p:nvPr/>
        </p:nvCxnSpPr>
        <p:spPr>
          <a:xfrm flipV="1">
            <a:off x="6908144" y="2969052"/>
            <a:ext cx="312813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93 Conector recto"/>
          <p:cNvCxnSpPr/>
          <p:nvPr/>
        </p:nvCxnSpPr>
        <p:spPr>
          <a:xfrm>
            <a:off x="6918107" y="5349529"/>
            <a:ext cx="312813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104 CuadroTexto"/>
          <p:cNvSpPr txBox="1"/>
          <p:nvPr/>
        </p:nvSpPr>
        <p:spPr>
          <a:xfrm>
            <a:off x="7028130" y="3953079"/>
            <a:ext cx="524897" cy="333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69" dirty="0"/>
              <a:t>ETP</a:t>
            </a:r>
            <a:endParaRPr lang="es-PE" sz="1569" dirty="0"/>
          </a:p>
        </p:txBody>
      </p:sp>
      <p:cxnSp>
        <p:nvCxnSpPr>
          <p:cNvPr id="31" name="92 Conector recto"/>
          <p:cNvCxnSpPr/>
          <p:nvPr/>
        </p:nvCxnSpPr>
        <p:spPr>
          <a:xfrm>
            <a:off x="10379702" y="2969052"/>
            <a:ext cx="0" cy="23799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93 Conector recto"/>
          <p:cNvCxnSpPr/>
          <p:nvPr/>
        </p:nvCxnSpPr>
        <p:spPr>
          <a:xfrm flipV="1">
            <a:off x="10223296" y="2968513"/>
            <a:ext cx="312813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93 Conector recto"/>
          <p:cNvCxnSpPr/>
          <p:nvPr/>
        </p:nvCxnSpPr>
        <p:spPr>
          <a:xfrm>
            <a:off x="10233258" y="5348990"/>
            <a:ext cx="312813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04 CuadroTexto"/>
          <p:cNvSpPr txBox="1"/>
          <p:nvPr/>
        </p:nvSpPr>
        <p:spPr>
          <a:xfrm>
            <a:off x="10343281" y="3952540"/>
            <a:ext cx="928451" cy="333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69" dirty="0"/>
              <a:t>Ed. </a:t>
            </a:r>
            <a:r>
              <a:rPr lang="es-ES" sz="1569" dirty="0" err="1"/>
              <a:t>Sup</a:t>
            </a:r>
            <a:r>
              <a:rPr lang="es-ES" sz="1569" dirty="0"/>
              <a:t>.</a:t>
            </a:r>
            <a:endParaRPr lang="es-PE" sz="1569" dirty="0"/>
          </a:p>
        </p:txBody>
      </p:sp>
      <p:sp>
        <p:nvSpPr>
          <p:cNvPr id="35" name="CuadroTexto 34"/>
          <p:cNvSpPr txBox="1"/>
          <p:nvPr/>
        </p:nvSpPr>
        <p:spPr>
          <a:xfrm>
            <a:off x="328611" y="5723400"/>
            <a:ext cx="11105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/>
              <a:t>Si bien actualmente en el padrón de </a:t>
            </a:r>
            <a:r>
              <a:rPr lang="es-PE" sz="2000" dirty="0" smtClean="0"/>
              <a:t>IIEE </a:t>
            </a:r>
            <a:r>
              <a:rPr lang="es-PE" sz="2000" dirty="0"/>
              <a:t>los CETPRO e institutos son identificados con un código modular, a través del RIE, se busca que los CETPRO, institutos y escuelas tengan un código de </a:t>
            </a:r>
            <a:r>
              <a:rPr lang="es-PE" sz="2000" dirty="0" smtClean="0"/>
              <a:t>IIEE </a:t>
            </a:r>
            <a:r>
              <a:rPr lang="es-PE" sz="2000" dirty="0"/>
              <a:t>y sean sus programas (servicios educativos), </a:t>
            </a:r>
            <a:r>
              <a:rPr lang="es-PE" sz="2000" dirty="0" smtClean="0"/>
              <a:t>los </a:t>
            </a:r>
            <a:r>
              <a:rPr lang="es-PE" sz="2000" dirty="0"/>
              <a:t>que estén identificadas por un código modular.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328611" y="5342611"/>
            <a:ext cx="10217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/>
              <a:t>Uno de los retos pendientes a partir de esta definición:</a:t>
            </a:r>
          </a:p>
        </p:txBody>
      </p:sp>
      <p:pic>
        <p:nvPicPr>
          <p:cNvPr id="37" name="Imagen 36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240511"/>
            <a:ext cx="11878811" cy="4801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s-PE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Definiciones operativas: Local Educativo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69967" y="703904"/>
            <a:ext cx="11634971" cy="156966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PE" sz="2600" dirty="0">
                <a:ea typeface="Calibri" panose="020F0502020204030204" pitchFamily="34" charset="0"/>
              </a:rPr>
              <a:t>Es </a:t>
            </a:r>
            <a:r>
              <a:rPr lang="es-PE" sz="2600" b="1" dirty="0">
                <a:ea typeface="Calibri" panose="020F0502020204030204" pitchFamily="34" charset="0"/>
              </a:rPr>
              <a:t>un inmueble</a:t>
            </a:r>
            <a:r>
              <a:rPr lang="es-PE" sz="2600" dirty="0">
                <a:ea typeface="Calibri" panose="020F0502020204030204" pitchFamily="34" charset="0"/>
              </a:rPr>
              <a:t> – predio e infraestructura – en el cual funciona </a:t>
            </a:r>
            <a:r>
              <a:rPr lang="es-PE" sz="2600" b="1" dirty="0">
                <a:ea typeface="Calibri" panose="020F0502020204030204" pitchFamily="34" charset="0"/>
              </a:rPr>
              <a:t>uno o más establecimientos educativos</a:t>
            </a:r>
            <a:r>
              <a:rPr lang="es-PE" sz="2600" dirty="0" smtClean="0">
                <a:ea typeface="Calibri" panose="020F0502020204030204" pitchFamily="34" charset="0"/>
              </a:rPr>
              <a:t>.</a:t>
            </a:r>
          </a:p>
          <a:p>
            <a:pPr algn="ctr"/>
            <a:endParaRPr lang="es-PE" dirty="0">
              <a:ea typeface="Calibri" panose="020F0502020204030204" pitchFamily="34" charset="0"/>
            </a:endParaRPr>
          </a:p>
          <a:p>
            <a:pPr algn="ctr"/>
            <a:r>
              <a:rPr lang="es-PE" sz="2600" dirty="0" smtClean="0"/>
              <a:t>El </a:t>
            </a:r>
            <a:r>
              <a:rPr lang="es-PE" sz="2600" dirty="0"/>
              <a:t>código de local Educativo identifica su ubicación a partir de su dirección.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983" y="2826234"/>
            <a:ext cx="2379914" cy="2186946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8099297" y="3756708"/>
            <a:ext cx="2297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CEBA San Miguel</a:t>
            </a:r>
          </a:p>
          <a:p>
            <a:r>
              <a:rPr lang="es-MX" sz="2000" dirty="0"/>
              <a:t>Av. Los Naranjos 1325 2do piso </a:t>
            </a:r>
            <a:endParaRPr lang="es-PE" sz="2000" dirty="0"/>
          </a:p>
        </p:txBody>
      </p:sp>
      <p:cxnSp>
        <p:nvCxnSpPr>
          <p:cNvPr id="13" name="Conector recto de flecha 12"/>
          <p:cNvCxnSpPr>
            <a:stCxn id="12" idx="1"/>
          </p:cNvCxnSpPr>
          <p:nvPr/>
        </p:nvCxnSpPr>
        <p:spPr>
          <a:xfrm flipH="1" flipV="1">
            <a:off x="7541623" y="3953691"/>
            <a:ext cx="557674" cy="31084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8240439" y="2413199"/>
            <a:ext cx="2456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Instituto ITC</a:t>
            </a:r>
          </a:p>
          <a:p>
            <a:r>
              <a:rPr lang="es-MX" sz="2000" dirty="0"/>
              <a:t>Av. Los Naranjos 1325 Departamento 305 </a:t>
            </a:r>
            <a:endParaRPr lang="es-PE" sz="2000" dirty="0"/>
          </a:p>
        </p:txBody>
      </p:sp>
      <p:cxnSp>
        <p:nvCxnSpPr>
          <p:cNvPr id="15" name="Conector recto de flecha 14"/>
          <p:cNvCxnSpPr>
            <a:stCxn id="14" idx="1"/>
          </p:cNvCxnSpPr>
          <p:nvPr/>
        </p:nvCxnSpPr>
        <p:spPr>
          <a:xfrm flipH="1">
            <a:off x="7622831" y="2921031"/>
            <a:ext cx="617608" cy="26291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http://png-2.findicons.com/files/icons/2477/vista_stock_icons/128/office_buildi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764" y="3122981"/>
            <a:ext cx="2251470" cy="192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/>
          <p:cNvSpPr txBox="1"/>
          <p:nvPr/>
        </p:nvSpPr>
        <p:spPr>
          <a:xfrm>
            <a:off x="2049166" y="2393888"/>
            <a:ext cx="2400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CETPRO Los Jazmines</a:t>
            </a:r>
          </a:p>
          <a:p>
            <a:r>
              <a:rPr lang="es-MX" sz="2000" dirty="0"/>
              <a:t>Av. Los Olivos 2345</a:t>
            </a:r>
            <a:endParaRPr lang="es-PE" sz="20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2659896" y="5007545"/>
            <a:ext cx="1129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Edificio</a:t>
            </a:r>
            <a:endParaRPr lang="es-PE" sz="16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5628875" y="5007545"/>
            <a:ext cx="199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Piso o Departamento</a:t>
            </a:r>
            <a:endParaRPr lang="es-PE" sz="1600" dirty="0"/>
          </a:p>
        </p:txBody>
      </p:sp>
      <p:pic>
        <p:nvPicPr>
          <p:cNvPr id="44" name="Imagen 4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269966" y="5714850"/>
            <a:ext cx="11191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/>
              <a:t>Interiorizar el concepto de la </a:t>
            </a:r>
            <a:r>
              <a:rPr lang="es-PE" sz="2000" dirty="0" smtClean="0"/>
              <a:t>IE </a:t>
            </a:r>
            <a:r>
              <a:rPr lang="es-PE" sz="2000" dirty="0"/>
              <a:t>como una unidad que mantiene una línea pedagógica y de gestión y evitar así la práctica de identificar a la </a:t>
            </a:r>
            <a:r>
              <a:rPr lang="es-PE" sz="2000" dirty="0" smtClean="0"/>
              <a:t>IE </a:t>
            </a:r>
            <a:r>
              <a:rPr lang="es-PE" sz="2000" dirty="0"/>
              <a:t>como aquella que se encuentra en un local, porque esto lleva a la atomización del SE. 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269967" y="5345135"/>
            <a:ext cx="10217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/>
              <a:t>Uno de los retos pendientes a partir de esta definición:</a:t>
            </a:r>
          </a:p>
        </p:txBody>
      </p:sp>
    </p:spTree>
    <p:extLst>
      <p:ext uri="{BB962C8B-B14F-4D97-AF65-F5344CB8AC3E}">
        <p14:creationId xmlns:p14="http://schemas.microsoft.com/office/powerpoint/2010/main" val="329530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240511"/>
            <a:ext cx="11878811" cy="4801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s-PE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Definiciones operativas: Establecimiento Educativo</a:t>
            </a:r>
          </a:p>
        </p:txBody>
      </p:sp>
      <p:sp>
        <p:nvSpPr>
          <p:cNvPr id="5" name="Rectángulo 40"/>
          <p:cNvSpPr>
            <a:spLocks noChangeArrowheads="1"/>
          </p:cNvSpPr>
          <p:nvPr/>
        </p:nvSpPr>
        <p:spPr bwMode="auto">
          <a:xfrm>
            <a:off x="296091" y="706804"/>
            <a:ext cx="11582720" cy="1692771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s-PE" sz="2600" dirty="0">
                <a:ea typeface="Calibri" panose="020F0502020204030204" pitchFamily="34" charset="0"/>
              </a:rPr>
              <a:t>Es una </a:t>
            </a:r>
            <a:r>
              <a:rPr lang="es-PE" sz="2600" b="1" dirty="0">
                <a:ea typeface="Calibri" panose="020F0502020204030204" pitchFamily="34" charset="0"/>
              </a:rPr>
              <a:t>unidad de provisión de servicios educativos autorizados </a:t>
            </a:r>
            <a:r>
              <a:rPr lang="es-PE" sz="2600" dirty="0">
                <a:ea typeface="Calibri" panose="020F0502020204030204" pitchFamily="34" charset="0"/>
              </a:rPr>
              <a:t>a una IE, pública o privada, ubicada en una locación física determinada. Una IE puede tener más de un establecimiento, sin embargo, a diferencia del local educativo, un establecimiento educativo no puede ser compartido por más de una IE.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1800673" y="6316540"/>
            <a:ext cx="8471091" cy="369332"/>
          </a:xfrm>
          <a:prstGeom prst="rect">
            <a:avLst/>
          </a:prstGeom>
          <a:noFill/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Un establecimiento educativo necesita de un local educativo para poder operar</a:t>
            </a:r>
            <a:endParaRPr lang="es-PE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7829308" y="4261585"/>
            <a:ext cx="1542693" cy="29931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PE" sz="1345" b="1" dirty="0">
                <a:solidFill>
                  <a:srgbClr val="00B050"/>
                </a:solidFill>
              </a:rPr>
              <a:t>Establecimiento 3</a:t>
            </a:r>
          </a:p>
        </p:txBody>
      </p:sp>
      <p:cxnSp>
        <p:nvCxnSpPr>
          <p:cNvPr id="22" name="Conector recto 21"/>
          <p:cNvCxnSpPr>
            <a:stCxn id="21" idx="1"/>
            <a:endCxn id="40" idx="3"/>
          </p:cNvCxnSpPr>
          <p:nvPr/>
        </p:nvCxnSpPr>
        <p:spPr>
          <a:xfrm flipH="1" flipV="1">
            <a:off x="7541773" y="4404424"/>
            <a:ext cx="287535" cy="68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4577030" y="3565979"/>
            <a:ext cx="1445532" cy="2993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PE" sz="1345" b="1" dirty="0">
                <a:solidFill>
                  <a:srgbClr val="FF0000"/>
                </a:solidFill>
              </a:rPr>
              <a:t>Establecimiento 1</a:t>
            </a:r>
          </a:p>
        </p:txBody>
      </p:sp>
      <p:grpSp>
        <p:nvGrpSpPr>
          <p:cNvPr id="24" name="Grupo 23"/>
          <p:cNvGrpSpPr/>
          <p:nvPr/>
        </p:nvGrpSpPr>
        <p:grpSpPr>
          <a:xfrm>
            <a:off x="6022562" y="3579123"/>
            <a:ext cx="416690" cy="330782"/>
            <a:chOff x="3347828" y="2814618"/>
            <a:chExt cx="371839" cy="295180"/>
          </a:xfrm>
        </p:grpSpPr>
        <p:cxnSp>
          <p:nvCxnSpPr>
            <p:cNvPr id="25" name="Conector recto 24"/>
            <p:cNvCxnSpPr>
              <a:stCxn id="28" idx="5"/>
              <a:endCxn id="23" idx="3"/>
            </p:cNvCxnSpPr>
            <p:nvPr/>
          </p:nvCxnSpPr>
          <p:spPr>
            <a:xfrm flipH="1">
              <a:off x="3347828" y="2814618"/>
              <a:ext cx="371839" cy="1218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>
              <a:stCxn id="23" idx="3"/>
              <a:endCxn id="31" idx="5"/>
            </p:cNvCxnSpPr>
            <p:nvPr/>
          </p:nvCxnSpPr>
          <p:spPr>
            <a:xfrm>
              <a:off x="3347828" y="2936438"/>
              <a:ext cx="370533" cy="1733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o 26"/>
          <p:cNvGrpSpPr/>
          <p:nvPr/>
        </p:nvGrpSpPr>
        <p:grpSpPr>
          <a:xfrm>
            <a:off x="6407741" y="3408242"/>
            <a:ext cx="1027427" cy="299313"/>
            <a:chOff x="3786946" y="2701847"/>
            <a:chExt cx="916836" cy="267095"/>
          </a:xfrm>
        </p:grpSpPr>
        <p:sp>
          <p:nvSpPr>
            <p:cNvPr id="28" name="Paralelogramo 27"/>
            <p:cNvSpPr/>
            <p:nvPr/>
          </p:nvSpPr>
          <p:spPr>
            <a:xfrm>
              <a:off x="3786946" y="2741858"/>
              <a:ext cx="916836" cy="224953"/>
            </a:xfrm>
            <a:prstGeom prst="parallelogram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3894257" y="2701847"/>
              <a:ext cx="714111" cy="267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345" dirty="0"/>
                <a:t>Primaria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6407740" y="3747520"/>
            <a:ext cx="1027428" cy="299313"/>
            <a:chOff x="3786945" y="3115919"/>
            <a:chExt cx="916837" cy="267095"/>
          </a:xfrm>
        </p:grpSpPr>
        <p:sp>
          <p:nvSpPr>
            <p:cNvPr id="31" name="Paralelogramo 30"/>
            <p:cNvSpPr/>
            <p:nvPr/>
          </p:nvSpPr>
          <p:spPr>
            <a:xfrm>
              <a:off x="3786945" y="3153565"/>
              <a:ext cx="916837" cy="214519"/>
            </a:xfrm>
            <a:prstGeom prst="parallelogram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3809139" y="3115919"/>
              <a:ext cx="872066" cy="267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345" dirty="0"/>
                <a:t>Secundaria</a:t>
              </a: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6353705" y="4271879"/>
            <a:ext cx="1134030" cy="437474"/>
            <a:chOff x="3786946" y="3565272"/>
            <a:chExt cx="916837" cy="390384"/>
          </a:xfrm>
        </p:grpSpPr>
        <p:sp>
          <p:nvSpPr>
            <p:cNvPr id="34" name="Paralelogramo 33"/>
            <p:cNvSpPr/>
            <p:nvPr/>
          </p:nvSpPr>
          <p:spPr>
            <a:xfrm>
              <a:off x="3786946" y="3565272"/>
              <a:ext cx="916837" cy="240564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35" name="CuadroTexto 34"/>
            <p:cNvSpPr txBox="1"/>
            <p:nvPr/>
          </p:nvSpPr>
          <p:spPr>
            <a:xfrm>
              <a:off x="3795228" y="3565427"/>
              <a:ext cx="879762" cy="39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21" b="1" dirty="0"/>
                <a:t>Ciclo Avanzado</a:t>
              </a:r>
            </a:p>
          </p:txBody>
        </p:sp>
      </p:grpSp>
      <p:sp>
        <p:nvSpPr>
          <p:cNvPr id="36" name="Rectángulo 35"/>
          <p:cNvSpPr/>
          <p:nvPr/>
        </p:nvSpPr>
        <p:spPr>
          <a:xfrm>
            <a:off x="6195591" y="3258344"/>
            <a:ext cx="1445180" cy="1457473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76200">
                <a:solidFill>
                  <a:schemeClr val="tx1"/>
                </a:solidFill>
              </a:ln>
            </a:endParaRPr>
          </a:p>
        </p:txBody>
      </p:sp>
      <p:cxnSp>
        <p:nvCxnSpPr>
          <p:cNvPr id="37" name="Conector recto 36"/>
          <p:cNvCxnSpPr>
            <a:stCxn id="36" idx="0"/>
            <a:endCxn id="38" idx="2"/>
          </p:cNvCxnSpPr>
          <p:nvPr/>
        </p:nvCxnSpPr>
        <p:spPr>
          <a:xfrm flipV="1">
            <a:off x="6918181" y="3172779"/>
            <a:ext cx="12310" cy="8556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6196109" y="2692326"/>
            <a:ext cx="1468764" cy="48045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345" b="1" dirty="0"/>
              <a:t>Local 1</a:t>
            </a:r>
            <a:endParaRPr lang="es-PE" sz="1177" b="1" dirty="0"/>
          </a:p>
          <a:p>
            <a:pPr algn="ctr"/>
            <a:r>
              <a:rPr lang="es-PE" sz="1177" dirty="0"/>
              <a:t>(Código de Local)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6303136" y="3383492"/>
            <a:ext cx="1239283" cy="731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6299666" y="4206583"/>
            <a:ext cx="1242107" cy="39568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2808976" y="3204463"/>
            <a:ext cx="1445180" cy="1395944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76200">
                <a:solidFill>
                  <a:schemeClr val="tx1"/>
                </a:solidFill>
              </a:ln>
            </a:endParaRPr>
          </a:p>
        </p:txBody>
      </p:sp>
      <p:cxnSp>
        <p:nvCxnSpPr>
          <p:cNvPr id="42" name="Conector recto 41"/>
          <p:cNvCxnSpPr>
            <a:stCxn id="41" idx="0"/>
            <a:endCxn id="43" idx="2"/>
          </p:cNvCxnSpPr>
          <p:nvPr/>
        </p:nvCxnSpPr>
        <p:spPr>
          <a:xfrm flipV="1">
            <a:off x="3531566" y="3118897"/>
            <a:ext cx="12310" cy="8556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/>
          <p:cNvSpPr txBox="1"/>
          <p:nvPr/>
        </p:nvSpPr>
        <p:spPr>
          <a:xfrm>
            <a:off x="2809494" y="2638444"/>
            <a:ext cx="1468764" cy="48045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345" b="1" dirty="0"/>
              <a:t>Local 2</a:t>
            </a:r>
            <a:endParaRPr lang="es-PE" sz="1177" b="1" dirty="0"/>
          </a:p>
          <a:p>
            <a:pPr algn="ctr"/>
            <a:r>
              <a:rPr lang="es-PE" sz="1177" dirty="0"/>
              <a:t>(Código de Local)</a:t>
            </a:r>
          </a:p>
        </p:txBody>
      </p:sp>
      <p:cxnSp>
        <p:nvCxnSpPr>
          <p:cNvPr id="46" name="Conector recto 45"/>
          <p:cNvCxnSpPr>
            <a:stCxn id="50" idx="3"/>
            <a:endCxn id="52" idx="1"/>
          </p:cNvCxnSpPr>
          <p:nvPr/>
        </p:nvCxnSpPr>
        <p:spPr>
          <a:xfrm>
            <a:off x="4151207" y="3482591"/>
            <a:ext cx="440158" cy="5779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o 46"/>
          <p:cNvGrpSpPr/>
          <p:nvPr/>
        </p:nvGrpSpPr>
        <p:grpSpPr>
          <a:xfrm>
            <a:off x="3016529" y="3305015"/>
            <a:ext cx="1027427" cy="299313"/>
            <a:chOff x="4572203" y="3151770"/>
            <a:chExt cx="1027427" cy="299313"/>
          </a:xfrm>
        </p:grpSpPr>
        <p:sp>
          <p:nvSpPr>
            <p:cNvPr id="48" name="Paralelogramo 47"/>
            <p:cNvSpPr/>
            <p:nvPr/>
          </p:nvSpPr>
          <p:spPr>
            <a:xfrm>
              <a:off x="4572203" y="3196607"/>
              <a:ext cx="1027427" cy="252088"/>
            </a:xfrm>
            <a:prstGeom prst="parallelogram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49" name="CuadroTexto 48"/>
            <p:cNvSpPr txBox="1"/>
            <p:nvPr/>
          </p:nvSpPr>
          <p:spPr>
            <a:xfrm>
              <a:off x="4692458" y="3151770"/>
              <a:ext cx="800249" cy="29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345" dirty="0"/>
                <a:t>Primaria</a:t>
              </a:r>
            </a:p>
          </p:txBody>
        </p:sp>
      </p:grpSp>
      <p:sp>
        <p:nvSpPr>
          <p:cNvPr id="50" name="Rectángulo 49"/>
          <p:cNvSpPr/>
          <p:nvPr/>
        </p:nvSpPr>
        <p:spPr>
          <a:xfrm>
            <a:off x="2911924" y="3280265"/>
            <a:ext cx="1239283" cy="4046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4654031" y="3259635"/>
            <a:ext cx="12771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400" b="1" dirty="0"/>
              <a:t>IE Miguel Grau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4591365" y="3910871"/>
            <a:ext cx="1445532" cy="2993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PE" sz="1345" b="1" dirty="0">
                <a:solidFill>
                  <a:srgbClr val="FF0000"/>
                </a:solidFill>
              </a:rPr>
              <a:t>Establecimiento 2</a:t>
            </a:r>
          </a:p>
        </p:txBody>
      </p:sp>
      <p:sp>
        <p:nvSpPr>
          <p:cNvPr id="53" name="Rectángulo 52"/>
          <p:cNvSpPr/>
          <p:nvPr/>
        </p:nvSpPr>
        <p:spPr>
          <a:xfrm>
            <a:off x="7762184" y="3964102"/>
            <a:ext cx="14634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400" b="1" dirty="0"/>
              <a:t>CEBA Los ángeles</a:t>
            </a:r>
          </a:p>
        </p:txBody>
      </p:sp>
      <p:sp>
        <p:nvSpPr>
          <p:cNvPr id="54" name="Rectángulo 53"/>
          <p:cNvSpPr/>
          <p:nvPr/>
        </p:nvSpPr>
        <p:spPr>
          <a:xfrm>
            <a:off x="4712134" y="4565679"/>
            <a:ext cx="9877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400" b="1" dirty="0"/>
              <a:t>IE San José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4452800" y="4887508"/>
            <a:ext cx="1506438" cy="3077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s-PE" sz="1400" b="1" dirty="0">
                <a:solidFill>
                  <a:srgbClr val="7030A0"/>
                </a:solidFill>
              </a:rPr>
              <a:t>Establecimiento 4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2912453" y="3977208"/>
            <a:ext cx="1239283" cy="40465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28575">
                <a:solidFill>
                  <a:schemeClr val="tx1"/>
                </a:solidFill>
              </a:ln>
            </a:endParaRPr>
          </a:p>
        </p:txBody>
      </p:sp>
      <p:grpSp>
        <p:nvGrpSpPr>
          <p:cNvPr id="57" name="Grupo 56"/>
          <p:cNvGrpSpPr/>
          <p:nvPr/>
        </p:nvGrpSpPr>
        <p:grpSpPr>
          <a:xfrm>
            <a:off x="3024940" y="4003264"/>
            <a:ext cx="1027427" cy="299313"/>
            <a:chOff x="4580614" y="3850019"/>
            <a:chExt cx="1027427" cy="299313"/>
          </a:xfrm>
        </p:grpSpPr>
        <p:sp>
          <p:nvSpPr>
            <p:cNvPr id="58" name="Paralelogramo 57"/>
            <p:cNvSpPr/>
            <p:nvPr/>
          </p:nvSpPr>
          <p:spPr>
            <a:xfrm>
              <a:off x="4580614" y="3894856"/>
              <a:ext cx="1027427" cy="252088"/>
            </a:xfrm>
            <a:prstGeom prst="parallelogram">
              <a:avLst/>
            </a:prstGeom>
            <a:solidFill>
              <a:srgbClr val="D5B8E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59" name="CuadroTexto 58"/>
            <p:cNvSpPr txBox="1"/>
            <p:nvPr/>
          </p:nvSpPr>
          <p:spPr>
            <a:xfrm>
              <a:off x="4700869" y="3850019"/>
              <a:ext cx="800249" cy="29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345" dirty="0"/>
                <a:t>Primaria</a:t>
              </a:r>
            </a:p>
          </p:txBody>
        </p:sp>
      </p:grpSp>
      <p:cxnSp>
        <p:nvCxnSpPr>
          <p:cNvPr id="60" name="Conector recto 59"/>
          <p:cNvCxnSpPr>
            <a:stCxn id="56" idx="2"/>
            <a:endCxn id="55" idx="1"/>
          </p:cNvCxnSpPr>
          <p:nvPr/>
        </p:nvCxnSpPr>
        <p:spPr>
          <a:xfrm>
            <a:off x="3532095" y="4381859"/>
            <a:ext cx="920705" cy="6595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ángulo 60"/>
          <p:cNvSpPr/>
          <p:nvPr/>
        </p:nvSpPr>
        <p:spPr>
          <a:xfrm>
            <a:off x="6206804" y="5450469"/>
            <a:ext cx="1445180" cy="582703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76200">
                <a:solidFill>
                  <a:schemeClr val="tx1"/>
                </a:solidFill>
              </a:ln>
            </a:endParaRPr>
          </a:p>
        </p:txBody>
      </p:sp>
      <p:cxnSp>
        <p:nvCxnSpPr>
          <p:cNvPr id="62" name="Conector recto 61"/>
          <p:cNvCxnSpPr>
            <a:stCxn id="61" idx="0"/>
            <a:endCxn id="63" idx="2"/>
          </p:cNvCxnSpPr>
          <p:nvPr/>
        </p:nvCxnSpPr>
        <p:spPr>
          <a:xfrm flipV="1">
            <a:off x="6929394" y="5364903"/>
            <a:ext cx="12310" cy="8556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62"/>
          <p:cNvSpPr txBox="1"/>
          <p:nvPr/>
        </p:nvSpPr>
        <p:spPr>
          <a:xfrm>
            <a:off x="6207322" y="4884450"/>
            <a:ext cx="1468764" cy="48045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345" b="1" dirty="0"/>
              <a:t>Local 3</a:t>
            </a:r>
            <a:endParaRPr lang="es-PE" sz="1177" b="1" dirty="0"/>
          </a:p>
          <a:p>
            <a:pPr algn="ctr"/>
            <a:r>
              <a:rPr lang="es-PE" sz="1177" dirty="0"/>
              <a:t>(Código de Local)</a:t>
            </a:r>
          </a:p>
        </p:txBody>
      </p:sp>
      <p:cxnSp>
        <p:nvCxnSpPr>
          <p:cNvPr id="65" name="Conector recto 64"/>
          <p:cNvCxnSpPr>
            <a:stCxn id="66" idx="1"/>
            <a:endCxn id="74" idx="3"/>
          </p:cNvCxnSpPr>
          <p:nvPr/>
        </p:nvCxnSpPr>
        <p:spPr>
          <a:xfrm flipH="1" flipV="1">
            <a:off x="5966731" y="5407686"/>
            <a:ext cx="357617" cy="33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ángulo 65"/>
          <p:cNvSpPr/>
          <p:nvPr/>
        </p:nvSpPr>
        <p:spPr>
          <a:xfrm>
            <a:off x="6324348" y="5542024"/>
            <a:ext cx="1239283" cy="40465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28575">
                <a:solidFill>
                  <a:schemeClr val="tx1"/>
                </a:solidFill>
              </a:ln>
            </a:endParaRPr>
          </a:p>
        </p:txBody>
      </p:sp>
      <p:grpSp>
        <p:nvGrpSpPr>
          <p:cNvPr id="71" name="Grupo 70"/>
          <p:cNvGrpSpPr/>
          <p:nvPr/>
        </p:nvGrpSpPr>
        <p:grpSpPr>
          <a:xfrm>
            <a:off x="6436835" y="5568080"/>
            <a:ext cx="1027427" cy="299313"/>
            <a:chOff x="7992509" y="5414835"/>
            <a:chExt cx="1027427" cy="299313"/>
          </a:xfrm>
        </p:grpSpPr>
        <p:sp>
          <p:nvSpPr>
            <p:cNvPr id="72" name="Paralelogramo 71"/>
            <p:cNvSpPr/>
            <p:nvPr/>
          </p:nvSpPr>
          <p:spPr>
            <a:xfrm>
              <a:off x="7992509" y="5459672"/>
              <a:ext cx="1027427" cy="252088"/>
            </a:xfrm>
            <a:prstGeom prst="parallelogram">
              <a:avLst/>
            </a:prstGeom>
            <a:solidFill>
              <a:srgbClr val="D5B8E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73" name="CuadroTexto 72"/>
            <p:cNvSpPr txBox="1"/>
            <p:nvPr/>
          </p:nvSpPr>
          <p:spPr>
            <a:xfrm>
              <a:off x="8112764" y="5414835"/>
              <a:ext cx="800249" cy="29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345" dirty="0"/>
                <a:t>Inicial</a:t>
              </a:r>
            </a:p>
          </p:txBody>
        </p:sp>
      </p:grpSp>
      <p:sp>
        <p:nvSpPr>
          <p:cNvPr id="74" name="CuadroTexto 73"/>
          <p:cNvSpPr txBox="1"/>
          <p:nvPr/>
        </p:nvSpPr>
        <p:spPr>
          <a:xfrm>
            <a:off x="4460293" y="5253797"/>
            <a:ext cx="1506438" cy="3077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s-PE" sz="1400" b="1" dirty="0">
                <a:solidFill>
                  <a:srgbClr val="7030A0"/>
                </a:solidFill>
              </a:rPr>
              <a:t>Establecimiento 5</a:t>
            </a:r>
          </a:p>
        </p:txBody>
      </p:sp>
      <p:pic>
        <p:nvPicPr>
          <p:cNvPr id="76" name="Imagen 7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6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50" grpId="0" animBg="1"/>
      <p:bldP spid="51" grpId="0"/>
      <p:bldP spid="52" grpId="0" animBg="1"/>
      <p:bldP spid="53" grpId="0"/>
      <p:bldP spid="54" grpId="0"/>
      <p:bldP spid="55" grpId="0" animBg="1"/>
      <p:bldP spid="56" grpId="0" animBg="1"/>
      <p:bldP spid="61" grpId="0" animBg="1"/>
      <p:bldP spid="63" grpId="0" animBg="1"/>
      <p:bldP spid="66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203383"/>
            <a:ext cx="12192000" cy="5355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indent="0">
              <a:buNone/>
            </a:pPr>
            <a:r>
              <a:rPr lang="es-PE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Ideas principales</a:t>
            </a:r>
            <a:endParaRPr lang="es-PE"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865761" y="1117835"/>
            <a:ext cx="109586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 smtClean="0"/>
              <a:t>Una </a:t>
            </a:r>
            <a:r>
              <a:rPr lang="es-PE" sz="2800" b="1" dirty="0" smtClean="0"/>
              <a:t>Institución Educativa </a:t>
            </a:r>
            <a:r>
              <a:rPr lang="es-PE" sz="2800" dirty="0" smtClean="0"/>
              <a:t>es una </a:t>
            </a:r>
            <a:r>
              <a:rPr lang="es-PE" sz="2800" b="1" dirty="0" smtClean="0"/>
              <a:t>unidad de gestión tanto administrativa como pedagógica</a:t>
            </a:r>
            <a:r>
              <a:rPr lang="es-PE" sz="2800" dirty="0" smtClean="0"/>
              <a:t>, independientemente de los servicios que brinde, el lugar donde los brinde, la modalidad cómo los brinde o modelo educativo que utilice para lograr el aprendizaje de los estudiantes.</a:t>
            </a:r>
          </a:p>
          <a:p>
            <a:endParaRPr lang="es-PE" sz="2800" dirty="0" smtClean="0"/>
          </a:p>
          <a:p>
            <a:r>
              <a:rPr lang="es-PE" sz="2800" dirty="0" smtClean="0"/>
              <a:t>Debemos fortalecer </a:t>
            </a:r>
            <a:r>
              <a:rPr lang="es-PE" sz="2800" b="1" dirty="0" smtClean="0"/>
              <a:t>el uso de definiciones comunes a todo el sector</a:t>
            </a:r>
            <a:r>
              <a:rPr lang="es-PE" sz="2800" dirty="0" smtClean="0"/>
              <a:t>, principalmente cuando son utilizados en la generación de normativas.</a:t>
            </a:r>
          </a:p>
          <a:p>
            <a:endParaRPr lang="es-PE" sz="2800" dirty="0"/>
          </a:p>
          <a:p>
            <a:r>
              <a:rPr lang="es-PE" sz="2800" dirty="0" smtClean="0"/>
              <a:t>El RIE, desde su posición registral, busca motivar la </a:t>
            </a:r>
            <a:r>
              <a:rPr lang="es-PE" sz="2800" b="1" dirty="0" smtClean="0"/>
              <a:t>identificación, construcción y uso correcto de otras definiciones operativas comunes al sector </a:t>
            </a:r>
            <a:r>
              <a:rPr lang="es-PE" sz="2800" dirty="0" smtClean="0"/>
              <a:t>y que son utilizadas con baja frecuencia.</a:t>
            </a:r>
            <a:endParaRPr lang="es-PE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367098" y="1147287"/>
                <a:ext cx="65270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3200" i="1">
                          <a:solidFill>
                            <a:srgbClr val="8E0000"/>
                          </a:solidFill>
                          <a:latin typeface="Cambria Math" panose="02040503050406030204" pitchFamily="18" charset="0"/>
                        </a:rPr>
                        <m:t>✔</m:t>
                      </m:r>
                    </m:oMath>
                  </m:oMathPara>
                </a14:m>
                <a:endParaRPr lang="es-PE" sz="3200" dirty="0">
                  <a:solidFill>
                    <a:srgbClr val="8E0000"/>
                  </a:solidFill>
                </a:endParaRPr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98" y="1147287"/>
                <a:ext cx="652703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310710" y="3291152"/>
                <a:ext cx="65270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3200" i="1">
                          <a:solidFill>
                            <a:srgbClr val="8E0000"/>
                          </a:solidFill>
                          <a:latin typeface="Cambria Math" panose="02040503050406030204" pitchFamily="18" charset="0"/>
                        </a:rPr>
                        <m:t>✔</m:t>
                      </m:r>
                    </m:oMath>
                  </m:oMathPara>
                </a14:m>
                <a:endParaRPr lang="es-PE" sz="3200" dirty="0">
                  <a:solidFill>
                    <a:srgbClr val="8E0000"/>
                  </a:solidFill>
                </a:endParaRPr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10" y="3291152"/>
                <a:ext cx="652703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310710" y="4557284"/>
                <a:ext cx="65270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3200" i="1">
                          <a:solidFill>
                            <a:srgbClr val="8E0000"/>
                          </a:solidFill>
                          <a:latin typeface="Cambria Math" panose="02040503050406030204" pitchFamily="18" charset="0"/>
                        </a:rPr>
                        <m:t>✔</m:t>
                      </m:r>
                    </m:oMath>
                  </m:oMathPara>
                </a14:m>
                <a:endParaRPr lang="es-PE" sz="3200" dirty="0">
                  <a:solidFill>
                    <a:srgbClr val="8E0000"/>
                  </a:solidFill>
                </a:endParaRPr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10" y="4557284"/>
                <a:ext cx="652703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203383"/>
            <a:ext cx="12192000" cy="5355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indent="0">
              <a:buNone/>
            </a:pPr>
            <a:r>
              <a:rPr lang="es-PE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El Registro de Instituciones Educativas (RIE)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618476438"/>
              </p:ext>
            </p:extLst>
          </p:nvPr>
        </p:nvGraphicFramePr>
        <p:xfrm>
          <a:off x="366455" y="738914"/>
          <a:ext cx="11512036" cy="6105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627016" y="1136865"/>
            <a:ext cx="10226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b="1" dirty="0">
                <a:latin typeface="+mj-lt"/>
              </a:rPr>
              <a:t>Resolución de Secretaría General Nº 096-2017-MINEDU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1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142004"/>
            <a:ext cx="8560292" cy="4801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s-PE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Creación del RIE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702934360"/>
              </p:ext>
            </p:extLst>
          </p:nvPr>
        </p:nvGraphicFramePr>
        <p:xfrm>
          <a:off x="1515288" y="3254511"/>
          <a:ext cx="10075817" cy="3013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/>
          <p:cNvSpPr/>
          <p:nvPr/>
        </p:nvSpPr>
        <p:spPr>
          <a:xfrm>
            <a:off x="323734" y="738739"/>
            <a:ext cx="11563465" cy="1938992"/>
          </a:xfrm>
          <a:prstGeom prst="rect">
            <a:avLst/>
          </a:prstGeom>
          <a:noFill/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PE" sz="3000" dirty="0"/>
              <a:t>Es el </a:t>
            </a:r>
            <a:r>
              <a:rPr lang="es-PE" sz="3000" b="1" dirty="0"/>
              <a:t>registro administrativo obligatorio </a:t>
            </a:r>
            <a:r>
              <a:rPr lang="es-PE" sz="3000" dirty="0"/>
              <a:t>en donde se inscriben los </a:t>
            </a:r>
            <a:r>
              <a:rPr lang="es-PE" sz="3000" b="1" dirty="0"/>
              <a:t>actos resolutivos </a:t>
            </a:r>
            <a:r>
              <a:rPr lang="es-PE" sz="3000" dirty="0"/>
              <a:t>de acuerdo a las disposiciones legales y reglamentarias vigentes para </a:t>
            </a:r>
            <a:r>
              <a:rPr lang="es-PE" sz="3000" b="1" dirty="0"/>
              <a:t>crear o autorizar el funcionamiento, o modificar</a:t>
            </a:r>
            <a:r>
              <a:rPr lang="es-PE" sz="3000" dirty="0"/>
              <a:t> las características esenciales de las </a:t>
            </a:r>
            <a:r>
              <a:rPr lang="es-PE" sz="3000" dirty="0" smtClean="0"/>
              <a:t>IIEE.</a:t>
            </a:r>
            <a:endParaRPr lang="es-PE" sz="3000" dirty="0"/>
          </a:p>
        </p:txBody>
      </p:sp>
      <p:sp>
        <p:nvSpPr>
          <p:cNvPr id="8" name="Rectángulo 7"/>
          <p:cNvSpPr/>
          <p:nvPr/>
        </p:nvSpPr>
        <p:spPr>
          <a:xfrm>
            <a:off x="323734" y="2691705"/>
            <a:ext cx="6831315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PE" sz="2600" dirty="0"/>
              <a:t>Esta organización permitirá: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686375" y="3331695"/>
                <a:ext cx="652703" cy="713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4034" i="1">
                          <a:solidFill>
                            <a:srgbClr val="8E0000"/>
                          </a:solidFill>
                          <a:latin typeface="Cambria Math" panose="02040503050406030204" pitchFamily="18" charset="0"/>
                        </a:rPr>
                        <m:t>✔</m:t>
                      </m:r>
                    </m:oMath>
                  </m:oMathPara>
                </a14:m>
                <a:endParaRPr lang="es-PE" sz="4034" dirty="0">
                  <a:solidFill>
                    <a:srgbClr val="8E0000"/>
                  </a:solidFill>
                </a:endParaRPr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75" y="3331695"/>
                <a:ext cx="652703" cy="7131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686374" y="4331764"/>
                <a:ext cx="652703" cy="713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4034" i="1">
                          <a:solidFill>
                            <a:srgbClr val="8E0000"/>
                          </a:solidFill>
                          <a:latin typeface="Cambria Math" panose="02040503050406030204" pitchFamily="18" charset="0"/>
                        </a:rPr>
                        <m:t>✔</m:t>
                      </m:r>
                    </m:oMath>
                  </m:oMathPara>
                </a14:m>
                <a:endParaRPr lang="es-PE" sz="4034" dirty="0">
                  <a:solidFill>
                    <a:srgbClr val="8E0000"/>
                  </a:solidFill>
                </a:endParaRPr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74" y="4331764"/>
                <a:ext cx="652703" cy="7131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686375" y="5331833"/>
                <a:ext cx="652703" cy="713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4034" i="1">
                          <a:solidFill>
                            <a:srgbClr val="8E0000"/>
                          </a:solidFill>
                          <a:latin typeface="Cambria Math" panose="02040503050406030204" pitchFamily="18" charset="0"/>
                        </a:rPr>
                        <m:t>✔</m:t>
                      </m:r>
                    </m:oMath>
                  </m:oMathPara>
                </a14:m>
                <a:endParaRPr lang="es-PE" sz="4034" dirty="0">
                  <a:solidFill>
                    <a:srgbClr val="8E0000"/>
                  </a:solidFill>
                </a:endParaRPr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75" y="5331833"/>
                <a:ext cx="652703" cy="7131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n 1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4" y="-3858"/>
            <a:ext cx="12185146" cy="6861858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970140" y="2958821"/>
            <a:ext cx="7714938" cy="8906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4000" b="1" dirty="0">
                <a:solidFill>
                  <a:srgbClr val="C00000"/>
                </a:solidFill>
                <a:latin typeface="+mn-lt"/>
                <a:ea typeface="+mn-ea"/>
                <a:cs typeface="Microsoft Sans Serif" panose="020B0604020202020204" pitchFamily="34" charset="0"/>
              </a:rPr>
              <a:t>T</a:t>
            </a:r>
            <a:r>
              <a:rPr lang="es-PE" sz="4000" b="1" dirty="0" smtClean="0">
                <a:solidFill>
                  <a:srgbClr val="C00000"/>
                </a:solidFill>
                <a:latin typeface="+mn-lt"/>
                <a:ea typeface="+mn-ea"/>
                <a:cs typeface="Microsoft Sans Serif" panose="020B0604020202020204" pitchFamily="34" charset="0"/>
              </a:rPr>
              <a:t>ema </a:t>
            </a:r>
            <a:r>
              <a:rPr lang="es-PE" sz="4000" b="1" dirty="0">
                <a:solidFill>
                  <a:srgbClr val="C00000"/>
                </a:solidFill>
                <a:latin typeface="+mn-lt"/>
                <a:ea typeface="+mn-ea"/>
                <a:cs typeface="Microsoft Sans Serif" panose="020B0604020202020204" pitchFamily="34" charset="0"/>
              </a:rPr>
              <a:t>1: </a:t>
            </a:r>
            <a:r>
              <a:rPr lang="es-PE" sz="4000" b="1" dirty="0" smtClean="0">
                <a:solidFill>
                  <a:srgbClr val="C00000"/>
                </a:solidFill>
                <a:latin typeface="+mn-lt"/>
                <a:ea typeface="+mn-ea"/>
                <a:cs typeface="Microsoft Sans Serif" panose="020B0604020202020204" pitchFamily="34" charset="0"/>
              </a:rPr>
              <a:t>Conceptos y normativa RIE</a:t>
            </a:r>
            <a:endParaRPr lang="es-PE" sz="4000" b="1" dirty="0">
              <a:solidFill>
                <a:srgbClr val="C00000"/>
              </a:solidFill>
              <a:latin typeface="+mn-lt"/>
              <a:ea typeface="+mn-ea"/>
              <a:cs typeface="Microsoft Sans Serif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454" y="131170"/>
            <a:ext cx="3258114" cy="7097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0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48874092"/>
              </p:ext>
            </p:extLst>
          </p:nvPr>
        </p:nvGraphicFramePr>
        <p:xfrm>
          <a:off x="981380" y="726948"/>
          <a:ext cx="4302061" cy="5874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99" y="3206524"/>
            <a:ext cx="1582246" cy="769861"/>
          </a:xfrm>
          <a:prstGeom prst="rect">
            <a:avLst/>
          </a:prstGeom>
        </p:spPr>
      </p:pic>
      <p:sp>
        <p:nvSpPr>
          <p:cNvPr id="6" name="CuadroTexto 1">
            <a:extLst>
              <a:ext uri="{FF2B5EF4-FFF2-40B4-BE49-F238E27FC236}">
                <a16:creationId xmlns:a16="http://schemas.microsoft.com/office/drawing/2014/main" xmlns="" id="{E0288096-7CC1-48C8-A44A-5940FC3E084F}"/>
              </a:ext>
            </a:extLst>
          </p:cNvPr>
          <p:cNvSpPr txBox="1"/>
          <p:nvPr/>
        </p:nvSpPr>
        <p:spPr>
          <a:xfrm>
            <a:off x="5359654" y="3001713"/>
            <a:ext cx="1779699" cy="361358"/>
          </a:xfrm>
          <a:prstGeom prst="rect">
            <a:avLst/>
          </a:prstGeom>
          <a:solidFill>
            <a:srgbClr val="AC770D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2000" b="1" dirty="0">
                <a:solidFill>
                  <a:schemeClr val="bg1"/>
                </a:solidFill>
              </a:rPr>
              <a:t>CIE: </a:t>
            </a:r>
            <a:r>
              <a:rPr lang="es-PE" sz="2000" b="1" dirty="0" smtClean="0">
                <a:solidFill>
                  <a:schemeClr val="bg1"/>
                </a:solidFill>
              </a:rPr>
              <a:t>25748638</a:t>
            </a:r>
            <a:endParaRPr lang="es-PE" sz="2000" b="1" dirty="0">
              <a:solidFill>
                <a:schemeClr val="bg1"/>
              </a:solidFill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xmlns="" id="{C4847D84-58BC-4D95-AE2F-47844EF22987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 flipV="1">
            <a:off x="7139353" y="2628754"/>
            <a:ext cx="442450" cy="5536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xmlns="" id="{D0AE7266-AE28-4F57-AAF4-E991FD3A2EDF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7139353" y="3182392"/>
            <a:ext cx="442450" cy="463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9">
            <a:extLst>
              <a:ext uri="{FF2B5EF4-FFF2-40B4-BE49-F238E27FC236}">
                <a16:creationId xmlns:a16="http://schemas.microsoft.com/office/drawing/2014/main" xmlns="" id="{D2556CC2-FDC2-4043-9A62-56781947E1B7}"/>
              </a:ext>
            </a:extLst>
          </p:cNvPr>
          <p:cNvSpPr txBox="1"/>
          <p:nvPr/>
        </p:nvSpPr>
        <p:spPr>
          <a:xfrm>
            <a:off x="7581803" y="3421704"/>
            <a:ext cx="1831730" cy="447396"/>
          </a:xfrm>
          <a:prstGeom prst="rect">
            <a:avLst/>
          </a:prstGeom>
          <a:solidFill>
            <a:srgbClr val="B435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2000" b="1" dirty="0">
                <a:solidFill>
                  <a:schemeClr val="bg1"/>
                </a:solidFill>
              </a:rPr>
              <a:t>CL: 298604</a:t>
            </a:r>
          </a:p>
        </p:txBody>
      </p:sp>
      <p:sp>
        <p:nvSpPr>
          <p:cNvPr id="10" name="CuadroTexto 10">
            <a:extLst>
              <a:ext uri="{FF2B5EF4-FFF2-40B4-BE49-F238E27FC236}">
                <a16:creationId xmlns:a16="http://schemas.microsoft.com/office/drawing/2014/main" xmlns="" id="{749CDF83-606E-46B1-9AC1-4B0B80307EF8}"/>
              </a:ext>
            </a:extLst>
          </p:cNvPr>
          <p:cNvSpPr txBox="1"/>
          <p:nvPr/>
        </p:nvSpPr>
        <p:spPr>
          <a:xfrm>
            <a:off x="7581803" y="2397432"/>
            <a:ext cx="1831730" cy="462643"/>
          </a:xfrm>
          <a:prstGeom prst="rect">
            <a:avLst/>
          </a:prstGeom>
          <a:solidFill>
            <a:srgbClr val="B435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2000" b="1" dirty="0">
                <a:solidFill>
                  <a:schemeClr val="bg1"/>
                </a:solidFill>
              </a:rPr>
              <a:t>CL: 321888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xmlns="" id="{BC80C34C-5191-4674-ACFC-C465BA2B5660}"/>
              </a:ext>
            </a:extLst>
          </p:cNvPr>
          <p:cNvCxnSpPr>
            <a:cxnSpLocks/>
            <a:stCxn id="9" idx="3"/>
            <a:endCxn id="14" idx="1"/>
          </p:cNvCxnSpPr>
          <p:nvPr/>
        </p:nvCxnSpPr>
        <p:spPr>
          <a:xfrm flipV="1">
            <a:off x="9413533" y="3309999"/>
            <a:ext cx="422776" cy="335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298FD1E9-1E11-4CA8-BAF9-D0FA245CD5CD}"/>
              </a:ext>
            </a:extLst>
          </p:cNvPr>
          <p:cNvCxnSpPr>
            <a:cxnSpLocks/>
            <a:stCxn id="9" idx="3"/>
            <a:endCxn id="13" idx="1"/>
          </p:cNvCxnSpPr>
          <p:nvPr/>
        </p:nvCxnSpPr>
        <p:spPr>
          <a:xfrm>
            <a:off x="9413533" y="3645402"/>
            <a:ext cx="422776" cy="2416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3">
            <a:extLst>
              <a:ext uri="{FF2B5EF4-FFF2-40B4-BE49-F238E27FC236}">
                <a16:creationId xmlns:a16="http://schemas.microsoft.com/office/drawing/2014/main" xmlns="" id="{E6E072C6-750E-45F6-A710-FFDA36B33A06}"/>
              </a:ext>
            </a:extLst>
          </p:cNvPr>
          <p:cNvSpPr txBox="1"/>
          <p:nvPr/>
        </p:nvSpPr>
        <p:spPr>
          <a:xfrm>
            <a:off x="9836309" y="3672370"/>
            <a:ext cx="1912473" cy="429302"/>
          </a:xfrm>
          <a:prstGeom prst="rect">
            <a:avLst/>
          </a:prstGeom>
          <a:solidFill>
            <a:srgbClr val="AF52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2000" b="1" dirty="0">
                <a:solidFill>
                  <a:schemeClr val="bg1"/>
                </a:solidFill>
              </a:rPr>
              <a:t>CM: 0646711</a:t>
            </a:r>
          </a:p>
        </p:txBody>
      </p:sp>
      <p:sp>
        <p:nvSpPr>
          <p:cNvPr id="14" name="CuadroTexto 14">
            <a:extLst>
              <a:ext uri="{FF2B5EF4-FFF2-40B4-BE49-F238E27FC236}">
                <a16:creationId xmlns:a16="http://schemas.microsoft.com/office/drawing/2014/main" xmlns="" id="{E15E09EB-8BBA-48A1-AF1B-E099C662F05B}"/>
              </a:ext>
            </a:extLst>
          </p:cNvPr>
          <p:cNvSpPr txBox="1"/>
          <p:nvPr/>
        </p:nvSpPr>
        <p:spPr>
          <a:xfrm>
            <a:off x="9836309" y="3111401"/>
            <a:ext cx="1912473" cy="397196"/>
          </a:xfrm>
          <a:prstGeom prst="rect">
            <a:avLst/>
          </a:prstGeom>
          <a:solidFill>
            <a:srgbClr val="AF52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2000" b="1" dirty="0">
                <a:solidFill>
                  <a:schemeClr val="bg1"/>
                </a:solidFill>
              </a:rPr>
              <a:t>CM: 1511450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2364FA7A-15A0-4CDC-99D0-80BD4C1114C7}"/>
              </a:ext>
            </a:extLst>
          </p:cNvPr>
          <p:cNvSpPr txBox="1"/>
          <p:nvPr/>
        </p:nvSpPr>
        <p:spPr>
          <a:xfrm>
            <a:off x="9839030" y="2419111"/>
            <a:ext cx="1909318" cy="412421"/>
          </a:xfrm>
          <a:prstGeom prst="rect">
            <a:avLst/>
          </a:prstGeom>
          <a:solidFill>
            <a:srgbClr val="AF52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2000" b="1" dirty="0">
                <a:solidFill>
                  <a:schemeClr val="bg1"/>
                </a:solidFill>
              </a:rPr>
              <a:t>CM</a:t>
            </a:r>
            <a:r>
              <a:rPr lang="es-PE" sz="2000" b="1">
                <a:solidFill>
                  <a:schemeClr val="bg1"/>
                </a:solidFill>
              </a:rPr>
              <a:t>: </a:t>
            </a:r>
            <a:r>
              <a:rPr lang="es-PE" sz="2000" b="1" smtClean="0">
                <a:solidFill>
                  <a:schemeClr val="bg1"/>
                </a:solidFill>
              </a:rPr>
              <a:t>1085851</a:t>
            </a:r>
            <a:endParaRPr lang="es-PE" sz="2000" b="1">
              <a:solidFill>
                <a:schemeClr val="bg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058E5626-D2E4-4554-B4ED-5C387C771071}"/>
              </a:ext>
            </a:extLst>
          </p:cNvPr>
          <p:cNvSpPr/>
          <p:nvPr/>
        </p:nvSpPr>
        <p:spPr>
          <a:xfrm>
            <a:off x="5356835" y="1117681"/>
            <a:ext cx="1776235" cy="471636"/>
          </a:xfrm>
          <a:prstGeom prst="rect">
            <a:avLst/>
          </a:prstGeom>
          <a:solidFill>
            <a:srgbClr val="AC7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/>
              <a:t>Código IE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8C23C361-CC87-4D89-B907-2FA988105EFA}"/>
              </a:ext>
            </a:extLst>
          </p:cNvPr>
          <p:cNvSpPr/>
          <p:nvPr/>
        </p:nvSpPr>
        <p:spPr>
          <a:xfrm>
            <a:off x="7581803" y="1099962"/>
            <a:ext cx="1831730" cy="471636"/>
          </a:xfrm>
          <a:prstGeom prst="rect">
            <a:avLst/>
          </a:prstGeom>
          <a:solidFill>
            <a:srgbClr val="B43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bg1"/>
                </a:solidFill>
              </a:rPr>
              <a:t>Código de Local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7CB6091F-5111-4446-878A-892C76234CC9}"/>
              </a:ext>
            </a:extLst>
          </p:cNvPr>
          <p:cNvSpPr/>
          <p:nvPr/>
        </p:nvSpPr>
        <p:spPr>
          <a:xfrm>
            <a:off x="9836308" y="1111475"/>
            <a:ext cx="1912473" cy="471636"/>
          </a:xfrm>
          <a:prstGeom prst="rect">
            <a:avLst/>
          </a:prstGeom>
          <a:solidFill>
            <a:srgbClr val="AF5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bg1"/>
                </a:solidFill>
              </a:rPr>
              <a:t>Código Modular</a:t>
            </a: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xmlns="" id="{29C149EA-E9FD-48B4-80E2-89A3289397A6}"/>
              </a:ext>
            </a:extLst>
          </p:cNvPr>
          <p:cNvCxnSpPr>
            <a:cxnSpLocks/>
            <a:stCxn id="10" idx="3"/>
            <a:endCxn id="15" idx="1"/>
          </p:cNvCxnSpPr>
          <p:nvPr/>
        </p:nvCxnSpPr>
        <p:spPr>
          <a:xfrm flipV="1">
            <a:off x="9413533" y="2625322"/>
            <a:ext cx="425497" cy="34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0" y="229400"/>
            <a:ext cx="8560292" cy="4801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s-PE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Códigos que administra el RIE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7965" y="6224631"/>
            <a:ext cx="1180172" cy="574227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810464" y="5926126"/>
            <a:ext cx="20520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PE" sz="1600" b="1" dirty="0"/>
              <a:t>(COD IE + COD LOCAL)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594235" y="4427126"/>
            <a:ext cx="1238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400" dirty="0" smtClean="0"/>
              <a:t>8 dígitos</a:t>
            </a:r>
            <a:endParaRPr lang="es-PE" sz="24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7886265" y="4427126"/>
            <a:ext cx="1326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/>
              <a:t>6 dígitos</a:t>
            </a:r>
            <a:endParaRPr lang="es-PE" sz="24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10166727" y="4404949"/>
            <a:ext cx="1238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400" dirty="0"/>
              <a:t>7</a:t>
            </a:r>
            <a:r>
              <a:rPr lang="es-PE" sz="2400" dirty="0" smtClean="0"/>
              <a:t> dígitos</a:t>
            </a:r>
            <a:endParaRPr lang="es-PE" sz="2400" dirty="0"/>
          </a:p>
        </p:txBody>
      </p:sp>
      <p:sp>
        <p:nvSpPr>
          <p:cNvPr id="27" name="Abrir llave 26"/>
          <p:cNvSpPr/>
          <p:nvPr/>
        </p:nvSpPr>
        <p:spPr>
          <a:xfrm rot="16200000">
            <a:off x="6156023" y="3450078"/>
            <a:ext cx="180680" cy="17734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8" name="Abrir llave 27"/>
          <p:cNvSpPr/>
          <p:nvPr/>
        </p:nvSpPr>
        <p:spPr>
          <a:xfrm rot="16200000">
            <a:off x="8407983" y="3420265"/>
            <a:ext cx="179369" cy="18317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9" name="Abrir llave 28"/>
          <p:cNvSpPr/>
          <p:nvPr/>
        </p:nvSpPr>
        <p:spPr>
          <a:xfrm rot="16200000">
            <a:off x="10690380" y="3367412"/>
            <a:ext cx="204332" cy="19124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0" name="CuadroTexto 29"/>
          <p:cNvSpPr txBox="1"/>
          <p:nvPr/>
        </p:nvSpPr>
        <p:spPr>
          <a:xfrm>
            <a:off x="6790090" y="5360650"/>
            <a:ext cx="1393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400" dirty="0" smtClean="0"/>
              <a:t>14 dígitos</a:t>
            </a:r>
            <a:endParaRPr lang="es-PE" sz="2400" dirty="0"/>
          </a:p>
        </p:txBody>
      </p:sp>
      <p:sp>
        <p:nvSpPr>
          <p:cNvPr id="31" name="Abrir llave 30"/>
          <p:cNvSpPr/>
          <p:nvPr/>
        </p:nvSpPr>
        <p:spPr>
          <a:xfrm rot="16200000">
            <a:off x="7303561" y="3213409"/>
            <a:ext cx="163250" cy="4056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xmlns="" id="{8C23C361-CC87-4D89-B907-2FA988105EFA}"/>
              </a:ext>
            </a:extLst>
          </p:cNvPr>
          <p:cNvSpPr/>
          <p:nvPr/>
        </p:nvSpPr>
        <p:spPr>
          <a:xfrm>
            <a:off x="5356835" y="5859585"/>
            <a:ext cx="4056698" cy="47163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bg1"/>
                </a:solidFill>
              </a:rPr>
              <a:t>Código de </a:t>
            </a:r>
            <a:r>
              <a:rPr lang="es-PE" sz="2000" b="1" dirty="0" smtClean="0">
                <a:solidFill>
                  <a:schemeClr val="bg1"/>
                </a:solidFill>
              </a:rPr>
              <a:t>Establecimiento Educativo</a:t>
            </a:r>
            <a:endParaRPr lang="es-P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140740"/>
            <a:ext cx="12192000" cy="5355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indent="0">
              <a:buNone/>
            </a:pPr>
            <a:r>
              <a:rPr lang="es-PE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Ruta para la implementación del RIE</a:t>
            </a:r>
          </a:p>
        </p:txBody>
      </p:sp>
      <p:graphicFrame>
        <p:nvGraphicFramePr>
          <p:cNvPr id="7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492080"/>
              </p:ext>
            </p:extLst>
          </p:nvPr>
        </p:nvGraphicFramePr>
        <p:xfrm>
          <a:off x="330926" y="676271"/>
          <a:ext cx="11591108" cy="4866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ángulo 12"/>
          <p:cNvSpPr/>
          <p:nvPr/>
        </p:nvSpPr>
        <p:spPr>
          <a:xfrm>
            <a:off x="235130" y="6357855"/>
            <a:ext cx="104677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1400" b="1" dirty="0"/>
              <a:t>* Actividades de Reconstrucción Documental y consultas a las unidades orgánicas del Minedu</a:t>
            </a:r>
            <a:endParaRPr lang="es-PE" sz="1400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  <p:graphicFrame>
        <p:nvGraphicFramePr>
          <p:cNvPr id="18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554297"/>
              </p:ext>
            </p:extLst>
          </p:nvPr>
        </p:nvGraphicFramePr>
        <p:xfrm>
          <a:off x="296091" y="5603530"/>
          <a:ext cx="11652069" cy="644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Rectángulo 13"/>
          <p:cNvSpPr/>
          <p:nvPr/>
        </p:nvSpPr>
        <p:spPr>
          <a:xfrm>
            <a:off x="5007428" y="658853"/>
            <a:ext cx="2159725" cy="5681584"/>
          </a:xfrm>
          <a:prstGeom prst="rect">
            <a:avLst/>
          </a:prstGeom>
          <a:noFill/>
          <a:ln w="317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9" name="Grupo 8"/>
          <p:cNvGrpSpPr/>
          <p:nvPr/>
        </p:nvGrpSpPr>
        <p:grpSpPr>
          <a:xfrm>
            <a:off x="6703830" y="641435"/>
            <a:ext cx="622699" cy="563999"/>
            <a:chOff x="5617111" y="1996617"/>
            <a:chExt cx="1507675" cy="1507675"/>
          </a:xfrm>
        </p:grpSpPr>
        <p:sp>
          <p:nvSpPr>
            <p:cNvPr id="10" name="Elipse 9"/>
            <p:cNvSpPr/>
            <p:nvPr/>
          </p:nvSpPr>
          <p:spPr>
            <a:xfrm>
              <a:off x="5807968" y="2201580"/>
              <a:ext cx="1008112" cy="100811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2017"/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111" y="1996617"/>
              <a:ext cx="1507675" cy="1507675"/>
            </a:xfrm>
            <a:prstGeom prst="rect">
              <a:avLst/>
            </a:prstGeom>
          </p:spPr>
        </p:pic>
      </p:grpSp>
      <p:pic>
        <p:nvPicPr>
          <p:cNvPr id="12" name="Imagen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911" y="676271"/>
            <a:ext cx="508141" cy="50814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73" y="694934"/>
            <a:ext cx="508141" cy="50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5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8314069" cy="5355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ebdings" panose="05030102010509060703" pitchFamily="18" charset="2"/>
              <a:buNone/>
            </a:pPr>
            <a:r>
              <a:rPr lang="es-PE" sz="3200" b="1" dirty="0">
                <a:solidFill>
                  <a:srgbClr val="C00000"/>
                </a:solidFill>
              </a:rPr>
              <a:t>Avance de la identificación de IIEE por DRE/GRE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913513"/>
              </p:ext>
            </p:extLst>
          </p:nvPr>
        </p:nvGraphicFramePr>
        <p:xfrm>
          <a:off x="286085" y="582612"/>
          <a:ext cx="11653366" cy="6078854"/>
        </p:xfrm>
        <a:graphic>
          <a:graphicData uri="http://schemas.openxmlformats.org/drawingml/2006/table">
            <a:tbl>
              <a:tblPr/>
              <a:tblGrid>
                <a:gridCol w="1922794"/>
                <a:gridCol w="821583"/>
                <a:gridCol w="1515552"/>
                <a:gridCol w="1515552"/>
                <a:gridCol w="1515552"/>
                <a:gridCol w="1515552"/>
                <a:gridCol w="1515552"/>
                <a:gridCol w="1331229"/>
              </a:tblGrid>
              <a:tr h="8701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DRE/GRE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IIEE Total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es-MX" sz="13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de junio (Programado)</a:t>
                      </a:r>
                      <a:endParaRPr lang="es-PE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PE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de febrero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E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  <a:endParaRPr lang="es-PE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3984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IIEE identificadas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Avance (%)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IIEE identificadas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Avance (%)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IIEE identificadas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Avance (%)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Amazonas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Ancash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Apurímac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 Arequipa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2,666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Ayacucho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3,034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Cajamarca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6,714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endParaRPr lang="es-P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5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Callao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5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Cusco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3,498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518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Huancavelica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Huánuco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5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Ica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5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Junín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3,993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 La Libertad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334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 Lambayeque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176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Lima Metropolitana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8,029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Lima Provincias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5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Loreto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3,776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638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Madre De Dios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Moquegua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5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Pasco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5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Piura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5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Puno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4,131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San Martin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5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Tacna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Tumbes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 Ucayali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5">
                <a:tc>
                  <a:txBody>
                    <a:bodyPr/>
                    <a:lstStyle/>
                    <a:p>
                      <a:pPr algn="l" rtl="0" fontAlgn="t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783" marR="3783" marT="37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68,620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5,142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3783" marR="3783" marT="37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7,532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" name="Conector recto 2"/>
          <p:cNvCxnSpPr/>
          <p:nvPr/>
        </p:nvCxnSpPr>
        <p:spPr>
          <a:xfrm>
            <a:off x="304800" y="1227908"/>
            <a:ext cx="1163465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309149" y="1428206"/>
            <a:ext cx="11630302" cy="43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304786" y="3323074"/>
            <a:ext cx="11630303" cy="43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304786" y="5199018"/>
            <a:ext cx="11634665" cy="87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5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859885" cy="5355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indent="0">
              <a:buNone/>
            </a:pPr>
            <a:r>
              <a:rPr lang="es-PE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Algunas problemáticas identificadas a la fecha</a:t>
            </a:r>
            <a:endParaRPr lang="es-PE"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798786"/>
              </p:ext>
            </p:extLst>
          </p:nvPr>
        </p:nvGraphicFramePr>
        <p:xfrm>
          <a:off x="104503" y="670557"/>
          <a:ext cx="11982994" cy="603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253"/>
                <a:gridCol w="8783913"/>
                <a:gridCol w="2647828"/>
              </a:tblGrid>
              <a:tr h="382540">
                <a:tc>
                  <a:txBody>
                    <a:bodyPr/>
                    <a:lstStyle/>
                    <a:p>
                      <a:pPr algn="ctr"/>
                      <a:r>
                        <a:rPr lang="es-PE" sz="2400" dirty="0" smtClean="0"/>
                        <a:t>N°</a:t>
                      </a:r>
                      <a:endParaRPr lang="es-P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dirty="0" smtClean="0"/>
                        <a:t>PROBLEMÁTICA</a:t>
                      </a:r>
                      <a:endParaRPr lang="es-P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dirty="0" smtClean="0"/>
                        <a:t>MINEDU</a:t>
                      </a:r>
                      <a:endParaRPr lang="es-PE" sz="2400" dirty="0"/>
                    </a:p>
                  </a:txBody>
                  <a:tcPr/>
                </a:tc>
              </a:tr>
              <a:tr h="943248">
                <a:tc>
                  <a:txBody>
                    <a:bodyPr/>
                    <a:lstStyle/>
                    <a:p>
                      <a:pPr algn="ctr"/>
                      <a:r>
                        <a:rPr lang="es-PE" sz="2200" dirty="0" smtClean="0"/>
                        <a:t>1</a:t>
                      </a:r>
                      <a:endParaRPr lang="es-P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200" dirty="0" smtClean="0">
                          <a:effectLst/>
                        </a:rPr>
                        <a:t>Inexistencia de documentos resolutivos que acrediten la creación, ampliación o traslado de IIEE, sus servicios y locales donde funcionan.</a:t>
                      </a:r>
                      <a:endParaRPr lang="es-PE" sz="2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000" dirty="0" smtClean="0">
                          <a:effectLst/>
                        </a:rPr>
                        <a:t>OGAJ,</a:t>
                      </a:r>
                      <a:r>
                        <a:rPr lang="es-PE" sz="2000" baseline="0" dirty="0" smtClean="0">
                          <a:effectLst/>
                        </a:rPr>
                        <a:t> </a:t>
                      </a:r>
                      <a:r>
                        <a:rPr lang="es-PE" sz="2000" dirty="0" smtClean="0">
                          <a:effectLst/>
                        </a:rPr>
                        <a:t>DIGC,</a:t>
                      </a:r>
                      <a:r>
                        <a:rPr lang="es-PE" sz="2000" baseline="0" dirty="0" smtClean="0">
                          <a:effectLst/>
                        </a:rPr>
                        <a:t> </a:t>
                      </a:r>
                      <a:r>
                        <a:rPr lang="es-PE" sz="2000" dirty="0" smtClean="0">
                          <a:effectLst/>
                        </a:rPr>
                        <a:t>DIGEIBIRA,</a:t>
                      </a:r>
                      <a:r>
                        <a:rPr lang="es-PE" sz="2000" baseline="0" dirty="0" smtClean="0">
                          <a:effectLst/>
                        </a:rPr>
                        <a:t> </a:t>
                      </a:r>
                      <a:r>
                        <a:rPr lang="es-PE" sz="2000" dirty="0" smtClean="0">
                          <a:effectLst/>
                        </a:rPr>
                        <a:t>DIGEBR, DIGEDD,</a:t>
                      </a:r>
                      <a:r>
                        <a:rPr lang="es-PE" sz="2000" baseline="0" dirty="0" smtClean="0">
                          <a:effectLst/>
                        </a:rPr>
                        <a:t> OACIGED</a:t>
                      </a:r>
                      <a:endParaRPr lang="es-PE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3248">
                <a:tc>
                  <a:txBody>
                    <a:bodyPr/>
                    <a:lstStyle/>
                    <a:p>
                      <a:pPr algn="ctr"/>
                      <a:r>
                        <a:rPr lang="es-PE" sz="2200" dirty="0" smtClean="0"/>
                        <a:t>2</a:t>
                      </a:r>
                      <a:endParaRPr lang="es-P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200" dirty="0" smtClean="0">
                          <a:effectLst/>
                        </a:rPr>
                        <a:t>Resoluciones inexistentes</a:t>
                      </a:r>
                      <a:r>
                        <a:rPr lang="es-PE" sz="2200" baseline="0" dirty="0" smtClean="0">
                          <a:effectLst/>
                        </a:rPr>
                        <a:t> o no comunicadas </a:t>
                      </a:r>
                      <a:r>
                        <a:rPr lang="es-PE" sz="2200" dirty="0" smtClean="0">
                          <a:effectLst/>
                        </a:rPr>
                        <a:t>para la designación como director general, directores de nivel o subdirectores de una IE con más de 1 servicio educativo.</a:t>
                      </a:r>
                      <a:endParaRPr lang="es-PE" sz="2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000" dirty="0" smtClean="0">
                          <a:effectLst/>
                        </a:rPr>
                        <a:t>DIGEDD, DIGESUTPA, DIGC,</a:t>
                      </a:r>
                      <a:r>
                        <a:rPr lang="es-PE" sz="2000" baseline="0" dirty="0" smtClean="0">
                          <a:effectLst/>
                        </a:rPr>
                        <a:t> DITEN</a:t>
                      </a:r>
                      <a:endParaRPr lang="es-PE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3248">
                <a:tc>
                  <a:txBody>
                    <a:bodyPr/>
                    <a:lstStyle/>
                    <a:p>
                      <a:pPr algn="ctr"/>
                      <a:r>
                        <a:rPr lang="es-PE" sz="2200" dirty="0" smtClean="0"/>
                        <a:t>3</a:t>
                      </a:r>
                      <a:endParaRPr lang="es-P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200" dirty="0" smtClean="0">
                          <a:effectLst/>
                        </a:rPr>
                        <a:t>IIEE que ofrecen servicios EBR, EBA o EBE funcionando en un solo local y la identificación</a:t>
                      </a:r>
                      <a:r>
                        <a:rPr lang="es-PE" sz="2200" baseline="0" dirty="0" smtClean="0">
                          <a:effectLst/>
                        </a:rPr>
                        <a:t> resulta difícil de lograr</a:t>
                      </a:r>
                      <a:endParaRPr lang="es-PE" sz="2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000" dirty="0" smtClean="0">
                          <a:effectLst/>
                        </a:rPr>
                        <a:t>DIGC, OGAJ, DIGEDD, Of. DIÁLOGO, OACIGED</a:t>
                      </a:r>
                      <a:endParaRPr lang="es-PE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3248">
                <a:tc>
                  <a:txBody>
                    <a:bodyPr/>
                    <a:lstStyle/>
                    <a:p>
                      <a:pPr algn="ctr"/>
                      <a:r>
                        <a:rPr lang="es-PE" sz="2200" dirty="0" smtClean="0"/>
                        <a:t>4</a:t>
                      </a:r>
                      <a:endParaRPr lang="es-P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200" dirty="0" smtClean="0">
                          <a:effectLst/>
                        </a:rPr>
                        <a:t>IIEE en zonas de conflicto territorial; determinación del ámbito jurisdiccional y modificaciones del mismo</a:t>
                      </a:r>
                      <a:endParaRPr lang="es-PE" sz="2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000" dirty="0" smtClean="0">
                          <a:effectLst/>
                        </a:rPr>
                        <a:t>DIGEGED, DIGC, Of. DIÁLOGO, OGAJ, OPEP, DIGEIE</a:t>
                      </a:r>
                      <a:endParaRPr lang="es-PE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0080">
                <a:tc>
                  <a:txBody>
                    <a:bodyPr/>
                    <a:lstStyle/>
                    <a:p>
                      <a:pPr algn="ctr"/>
                      <a:r>
                        <a:rPr lang="es-PE" sz="2200" dirty="0" smtClean="0"/>
                        <a:t>5</a:t>
                      </a:r>
                      <a:endParaRPr lang="es-P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200" dirty="0" smtClean="0">
                          <a:effectLst/>
                        </a:rPr>
                        <a:t>Se cuenta con información que,</a:t>
                      </a:r>
                      <a:r>
                        <a:rPr lang="es-PE" sz="2200" baseline="0" dirty="0" smtClean="0">
                          <a:effectLst/>
                        </a:rPr>
                        <a:t> al verificar con las resoluciones en formato físico, no coinciden con el acto administrativo que debería sustentar</a:t>
                      </a:r>
                      <a:endParaRPr lang="es-PE" sz="2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000" dirty="0" smtClean="0">
                          <a:effectLst/>
                        </a:rPr>
                        <a:t>OGAJ,</a:t>
                      </a:r>
                      <a:r>
                        <a:rPr lang="es-PE" sz="2000" baseline="0" dirty="0" smtClean="0">
                          <a:effectLst/>
                        </a:rPr>
                        <a:t> </a:t>
                      </a:r>
                      <a:r>
                        <a:rPr lang="es-PE" sz="2000" dirty="0" smtClean="0">
                          <a:effectLst/>
                        </a:rPr>
                        <a:t>DIGC,</a:t>
                      </a:r>
                      <a:r>
                        <a:rPr lang="es-PE" sz="2000" baseline="0" dirty="0" smtClean="0">
                          <a:effectLst/>
                        </a:rPr>
                        <a:t> OACIGED</a:t>
                      </a:r>
                      <a:endParaRPr lang="es-PE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0080">
                <a:tc>
                  <a:txBody>
                    <a:bodyPr/>
                    <a:lstStyle/>
                    <a:p>
                      <a:pPr algn="ctr"/>
                      <a:r>
                        <a:rPr lang="es-PE" sz="2200" dirty="0" smtClean="0"/>
                        <a:t>6</a:t>
                      </a:r>
                      <a:endParaRPr lang="es-P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200" dirty="0" smtClean="0">
                          <a:effectLst/>
                        </a:rPr>
                        <a:t>IIEE que han sido creadas como de Gestión Comunal, y posteriormente cambian de Gestión a Estatal o por convenio.</a:t>
                      </a:r>
                      <a:endParaRPr lang="es-PE" sz="2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000" dirty="0" smtClean="0">
                          <a:effectLst/>
                        </a:rPr>
                        <a:t>OGAJ, DIGC</a:t>
                      </a:r>
                      <a:endParaRPr lang="es-PE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4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645952" y="836888"/>
            <a:ext cx="10956022" cy="3682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endParaRPr lang="es-PE" sz="1793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1744468" y="3009768"/>
            <a:ext cx="8758990" cy="978729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indent="0" algn="ctr">
              <a:buNone/>
            </a:pPr>
            <a:r>
              <a:rPr lang="es-PE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Meta esperada de incorporación </a:t>
            </a:r>
            <a:r>
              <a:rPr lang="es-PE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de IIEE al RIE: 50</a:t>
            </a:r>
            <a:r>
              <a:rPr lang="es-PE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% a diciembre de </a:t>
            </a:r>
            <a:r>
              <a:rPr lang="es-PE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2019 (PEI)</a:t>
            </a:r>
            <a:endParaRPr lang="es-PE"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6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13508" y="812260"/>
            <a:ext cx="11262973" cy="529375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PE" sz="2600" b="1" dirty="0" smtClean="0">
                <a:solidFill>
                  <a:srgbClr val="C00000"/>
                </a:solidFill>
              </a:rPr>
              <a:t>Línea de acción 1: Provisión de lineamientos generales y acompañamiento por parte de los equipos del MINEDU</a:t>
            </a:r>
          </a:p>
          <a:p>
            <a:pPr algn="just"/>
            <a:endParaRPr lang="es-PE" sz="2600" b="1" dirty="0" smtClean="0">
              <a:solidFill>
                <a:srgbClr val="C00000"/>
              </a:solidFill>
            </a:endParaRPr>
          </a:p>
          <a:p>
            <a:pPr marL="285750" lvl="0" indent="-285750" algn="just">
              <a:buFont typeface="Wingdings" charset="2"/>
              <a:buChar char="ü"/>
            </a:pPr>
            <a:r>
              <a:rPr lang="es-PE" sz="2600" b="1" dirty="0" smtClean="0"/>
              <a:t>Para </a:t>
            </a:r>
            <a:r>
              <a:rPr lang="es-PE" sz="2600" b="1" dirty="0"/>
              <a:t>temas generales: </a:t>
            </a:r>
            <a:r>
              <a:rPr lang="es-PE" sz="2600" dirty="0" smtClean="0"/>
              <a:t>Conformación, </a:t>
            </a:r>
            <a:r>
              <a:rPr lang="es-PE" sz="2600" dirty="0"/>
              <a:t>mediante RM, </a:t>
            </a:r>
            <a:r>
              <a:rPr lang="es-PE" sz="2600" dirty="0" smtClean="0"/>
              <a:t>de un </a:t>
            </a:r>
            <a:r>
              <a:rPr lang="es-PE" sz="2600" dirty="0"/>
              <a:t>grupo de trabajo para la generación de una propuesta de lineamientos </a:t>
            </a:r>
            <a:r>
              <a:rPr lang="es-PE" sz="2600" dirty="0" smtClean="0"/>
              <a:t>a través del cual se resuelvan las </a:t>
            </a:r>
            <a:r>
              <a:rPr lang="es-PE" sz="2600" dirty="0"/>
              <a:t>casuísticas más comunes y que requieran mayor </a:t>
            </a:r>
            <a:r>
              <a:rPr lang="es-PE" sz="2600" dirty="0" smtClean="0"/>
              <a:t>coordinación</a:t>
            </a:r>
            <a:r>
              <a:rPr lang="es-PE" sz="2600" dirty="0"/>
              <a:t> </a:t>
            </a:r>
            <a:r>
              <a:rPr lang="es-PE" sz="2600" dirty="0" smtClean="0"/>
              <a:t>entre actores del MINEDU.</a:t>
            </a:r>
          </a:p>
          <a:p>
            <a:pPr lvl="0" algn="just"/>
            <a:endParaRPr lang="es-PE" sz="2600" dirty="0" smtClean="0"/>
          </a:p>
          <a:p>
            <a:pPr marL="285750" indent="-285750" algn="just">
              <a:buFont typeface="Wingdings" charset="2"/>
              <a:buChar char="ü"/>
            </a:pPr>
            <a:r>
              <a:rPr lang="es-PE" sz="2600" b="1" dirty="0" smtClean="0"/>
              <a:t>Para el trabajo operativo: </a:t>
            </a:r>
            <a:r>
              <a:rPr lang="es-PE" sz="2600" dirty="0" smtClean="0"/>
              <a:t>Trabajo continuo a través de un </a:t>
            </a:r>
            <a:r>
              <a:rPr lang="es-PE" sz="2600" dirty="0"/>
              <a:t>representante </a:t>
            </a:r>
            <a:r>
              <a:rPr lang="es-PE" sz="2600" dirty="0" smtClean="0"/>
              <a:t>de cada una de las direcciones u oficinas involucradas que </a:t>
            </a:r>
            <a:r>
              <a:rPr lang="es-PE" sz="2600" dirty="0"/>
              <a:t>apoye al grupo de trabajo </a:t>
            </a:r>
            <a:r>
              <a:rPr lang="es-PE" sz="2600" dirty="0" smtClean="0"/>
              <a:t>para absolver consultas </a:t>
            </a:r>
            <a:r>
              <a:rPr lang="es-PE" sz="2600" dirty="0"/>
              <a:t>de las DRE y UGEL según sus competencias a lo largo de todo el proceso de implementación del </a:t>
            </a:r>
            <a:r>
              <a:rPr lang="es-PE" sz="2600" dirty="0" smtClean="0"/>
              <a:t>RIE - - - &gt; </a:t>
            </a:r>
            <a:r>
              <a:rPr lang="es-PE" sz="2600" b="1" dirty="0"/>
              <a:t>MEMORANDUM MÚLTIPLE 00001-2019-MINEDU/SPE.</a:t>
            </a:r>
            <a:endParaRPr lang="en-US" sz="2600" b="1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0" y="140740"/>
            <a:ext cx="12192000" cy="5355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indent="0">
              <a:buNone/>
            </a:pPr>
            <a:r>
              <a:rPr lang="es-PE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Siguientes </a:t>
            </a:r>
            <a:r>
              <a:rPr lang="es-PE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pasos</a:t>
            </a:r>
            <a:endParaRPr lang="es-PE"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12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13509" y="812249"/>
            <a:ext cx="11396138" cy="449353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PE" sz="2600" b="1" dirty="0">
                <a:solidFill>
                  <a:srgbClr val="C00000"/>
                </a:solidFill>
              </a:rPr>
              <a:t>Línea de acción 2: Capacitaciones en el territorio con los equipos de implementación del RIE.</a:t>
            </a:r>
          </a:p>
          <a:p>
            <a:pPr algn="just"/>
            <a:endParaRPr lang="es-PE" sz="2600" dirty="0"/>
          </a:p>
          <a:p>
            <a:pPr marL="285750" indent="-285750" algn="just">
              <a:buFont typeface="Wingdings" charset="2"/>
              <a:buChar char="ü"/>
            </a:pPr>
            <a:r>
              <a:rPr lang="es-PE" sz="2600" b="1" dirty="0"/>
              <a:t>Capacitaciones en territorio solo para la implementación del RIE: </a:t>
            </a:r>
          </a:p>
          <a:p>
            <a:pPr algn="just"/>
            <a:r>
              <a:rPr lang="es-PE" sz="2600" dirty="0"/>
              <a:t>Ya se realizaron capacitaciones </a:t>
            </a:r>
            <a:r>
              <a:rPr lang="es-PE" sz="2600" dirty="0" smtClean="0"/>
              <a:t>y asistencia técnica en 21 </a:t>
            </a:r>
            <a:r>
              <a:rPr lang="es-PE" sz="2600" dirty="0"/>
              <a:t>regiones durante </a:t>
            </a:r>
            <a:r>
              <a:rPr lang="es-PE" sz="2600" dirty="0" smtClean="0"/>
              <a:t>agosto del </a:t>
            </a:r>
            <a:r>
              <a:rPr lang="es-PE" sz="2600" dirty="0"/>
              <a:t>2018 y </a:t>
            </a:r>
            <a:r>
              <a:rPr lang="es-PE" sz="2600" dirty="0" smtClean="0"/>
              <a:t>junio del </a:t>
            </a:r>
            <a:r>
              <a:rPr lang="es-PE" sz="2600" dirty="0"/>
              <a:t>2019.</a:t>
            </a:r>
          </a:p>
          <a:p>
            <a:pPr algn="just"/>
            <a:r>
              <a:rPr lang="es-PE" sz="2600" dirty="0"/>
              <a:t>Hasta </a:t>
            </a:r>
            <a:r>
              <a:rPr lang="es-PE" sz="2600" dirty="0" smtClean="0"/>
              <a:t>julio </a:t>
            </a:r>
            <a:r>
              <a:rPr lang="es-PE" sz="2600" dirty="0"/>
              <a:t>de 2019, se han programado </a:t>
            </a:r>
            <a:r>
              <a:rPr lang="es-PE" sz="2600" dirty="0" smtClean="0"/>
              <a:t>las 5 </a:t>
            </a:r>
            <a:r>
              <a:rPr lang="es-PE" sz="2600" dirty="0"/>
              <a:t>regiones restantes.</a:t>
            </a:r>
          </a:p>
          <a:p>
            <a:pPr algn="just"/>
            <a:endParaRPr lang="es-PE" sz="2600" dirty="0"/>
          </a:p>
          <a:p>
            <a:pPr marL="285750" indent="-285750" algn="just">
              <a:buFont typeface="Wingdings" charset="2"/>
              <a:buChar char="ü"/>
            </a:pPr>
            <a:r>
              <a:rPr lang="es-PE" sz="2600" b="1" dirty="0"/>
              <a:t>Participación en capacitaciones programadas:</a:t>
            </a:r>
          </a:p>
          <a:p>
            <a:pPr algn="just"/>
            <a:r>
              <a:rPr lang="es-PE" sz="2600" dirty="0"/>
              <a:t>En los talleres </a:t>
            </a:r>
            <a:r>
              <a:rPr lang="es-PE" sz="2600" dirty="0" err="1"/>
              <a:t>macroregionales</a:t>
            </a:r>
            <a:r>
              <a:rPr lang="es-PE" sz="2600" dirty="0"/>
              <a:t> de la UE a estadísticos (Marzo – Abril).</a:t>
            </a:r>
          </a:p>
          <a:p>
            <a:pPr algn="just"/>
            <a:r>
              <a:rPr lang="es-PE" sz="2600" dirty="0"/>
              <a:t>Durante los talleres </a:t>
            </a:r>
            <a:r>
              <a:rPr lang="es-PE" sz="2600" dirty="0" err="1"/>
              <a:t>macroregionales</a:t>
            </a:r>
            <a:r>
              <a:rPr lang="es-PE" sz="2600" dirty="0"/>
              <a:t> para los DGP y DGI en regiones</a:t>
            </a:r>
            <a:r>
              <a:rPr lang="es-PE" sz="2600" dirty="0" smtClean="0"/>
              <a:t>.</a:t>
            </a:r>
            <a:endParaRPr lang="es-PE" sz="2600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0" y="140740"/>
            <a:ext cx="12192000" cy="5355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indent="0">
              <a:buNone/>
            </a:pPr>
            <a:r>
              <a:rPr lang="es-PE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Siguientes </a:t>
            </a:r>
            <a:r>
              <a:rPr lang="es-PE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pasos</a:t>
            </a:r>
            <a:endParaRPr lang="es-PE"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753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4" y="-3858"/>
            <a:ext cx="12185146" cy="686185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16440" y="1856504"/>
            <a:ext cx="10071134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indent="0">
              <a:lnSpc>
                <a:spcPct val="90000"/>
              </a:lnSpc>
              <a:spcBef>
                <a:spcPct val="0"/>
              </a:spcBef>
              <a:buFont typeface="Webdings" panose="05030102010509060703" pitchFamily="18" charset="2"/>
              <a:buNone/>
              <a:defRPr lang="es-PE" sz="3200" b="1">
                <a:solidFill>
                  <a:srgbClr val="C00000"/>
                </a:solidFill>
              </a:defRPr>
            </a:lvl1pPr>
          </a:lstStyle>
          <a:p>
            <a:r>
              <a:rPr lang="es-PE" sz="4800" dirty="0"/>
              <a:t>Registro de Instituciones Educativas</a:t>
            </a:r>
          </a:p>
          <a:p>
            <a:r>
              <a:rPr lang="es-PE" b="0" dirty="0"/>
              <a:t>Unidad de Estadística - OSEE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440" y="3615140"/>
            <a:ext cx="3258114" cy="7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54340" y="1138519"/>
            <a:ext cx="1118252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PE" b="1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(*) Concordancias halladas en sectores distintos de Educación respecto a Establecimiento Educativo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59410" algn="just">
              <a:spcAft>
                <a:spcPts val="0"/>
              </a:spcAft>
            </a:pPr>
            <a:r>
              <a:rPr lang="es-PE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 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59410" algn="just">
              <a:spcAft>
                <a:spcPts val="0"/>
              </a:spcAft>
            </a:pPr>
            <a:r>
              <a:rPr lang="es-PE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Es la unidad económica que bajo una sola dirección o control combina actividades y recursos con la finalidad de producir bienes y servicios lo más homogéneos posibles, está ubicada en un lugar determinado y dispone de registros separados sobre producción, insumos intermedios, mano de obra y bienes de capital utilizados directa e indirectamente en el proceso productivo </a:t>
            </a:r>
            <a:r>
              <a:rPr lang="es-PE" i="1" baseline="30000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(1)</a:t>
            </a:r>
            <a:r>
              <a:rPr lang="es-PE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 </a:t>
            </a:r>
          </a:p>
          <a:p>
            <a:pPr marR="359410" algn="just">
              <a:spcAft>
                <a:spcPts val="0"/>
              </a:spcAft>
            </a:pP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59410" algn="just"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An establishment is commonly understood as a single economic unit, such as a farm, a mine, a factory, or a store, that produces goods or services </a:t>
            </a:r>
            <a:r>
              <a:rPr lang="en-US" i="1" baseline="30000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(2)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59410" algn="just"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 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59410" algn="just"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Economic unit that produces and/or sells goods or services, and operates from a single physical location. If a firm has several such locations, each one is termed an establishment </a:t>
            </a:r>
            <a:r>
              <a:rPr lang="en-US" i="1" baseline="30000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(3)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(1) INEI IV CENSO NACIONAL ECONÓMICO 2008. </a:t>
            </a:r>
            <a:r>
              <a:rPr lang="en-US" sz="11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hlinkClick r:id="rId3"/>
              </a:rPr>
              <a:t>http://censos.inei.gob.pe/cenec2008/definiciones.asp</a:t>
            </a:r>
            <a:endParaRPr lang="es-PE" sz="1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(2) Quarterly Census of Employment and Wages, Bureau of Labor Statistics, United States Department of Labor FAQS (</a:t>
            </a:r>
            <a:r>
              <a:rPr lang="en-US" sz="11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hlinkClick r:id="rId4"/>
              </a:rPr>
              <a:t>http://www.bls.gov/cew/cewfaq.htm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s-PE" sz="1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(3) BusinessDictionary.com (</a:t>
            </a:r>
            <a:r>
              <a:rPr lang="en-US" sz="11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hlinkClick r:id="rId5"/>
              </a:rPr>
              <a:t>http://www.businessdictionary.com/definition/establishment.html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s-P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4462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9116" y="1172706"/>
            <a:ext cx="1145936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7820" algn="just">
              <a:spcAft>
                <a:spcPts val="0"/>
              </a:spcAft>
            </a:pPr>
            <a:r>
              <a:rPr lang="es-PE" i="1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Institución educativa. Institución establecida con el fin de proporcionar educación, tales como escuelas, centros educativos postsecundarios, universidades o centros de capacitación o formación. Normalmente, estas instituciones están acreditadas o autorizadas por las autoridades nacionales competentes o autoridades equivalentes. Su funcionamiento también puede estar a cargo de organizaciones privadas como organizaciones religiosas, grupos especiales de interés, o empresas privadas dedicadas a la educación y capacitación, tanto con o sin fines de lucro(1).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37820" algn="just">
              <a:spcAft>
                <a:spcPts val="0"/>
              </a:spcAft>
            </a:pPr>
            <a:r>
              <a:rPr lang="es-PE" i="1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37820" algn="just">
              <a:spcAft>
                <a:spcPts val="0"/>
              </a:spcAft>
            </a:pPr>
            <a:r>
              <a:rPr lang="es-PE" i="1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Por definición, las certificaciones otorgadas por la educación formal son reconocidas y, por lo tanto, se encuentran dentro del ámbito de la CINE(2).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37820" algn="just">
              <a:spcAft>
                <a:spcPts val="0"/>
              </a:spcAft>
            </a:pPr>
            <a:r>
              <a:rPr lang="es-PE" i="1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37820" algn="just">
              <a:spcAft>
                <a:spcPts val="0"/>
              </a:spcAft>
            </a:pPr>
            <a:r>
              <a:rPr lang="es-PE" i="1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Certificación. Confirmación oficial de la conclusión exitosa de un programa o etapa de un programa. Generalmente, esta confirmación se oficializa mediante un documento. Las certificaciones se obtienen mediante: i) la conclusión exitosa de un programa educativo; ii) la conclusión exitosa de una etapa del programa educativo (certificaciones intermedias); o iii) la validación de destrezas, conocimientos y competencias, independientemente de la participación de la persona en un programa educativo. También se conoce como, “título”, “diploma” o “credencial”(3).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spcAft>
                <a:spcPts val="0"/>
              </a:spcAft>
            </a:pPr>
            <a:endParaRPr lang="es-PE" sz="1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spcAft>
                <a:spcPts val="0"/>
              </a:spcAft>
            </a:pPr>
            <a:r>
              <a:rPr lang="es-PE" sz="1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(1) Instituto de Estadística de la Organización de las Naciones Unidas para la Educación, la Ciencia y la Cultura (UNESCO), Clasificación Internacional Normalizada de la Educación CINE 2011, pág. 86, Montreal 2013.</a:t>
            </a:r>
          </a:p>
          <a:p>
            <a:pPr algn="just"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(2) Ibid,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pág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13, Montreal 2013.</a:t>
            </a:r>
            <a:endParaRPr lang="es-PE" sz="1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(3) Ibid,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pág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81, Montreal 2013</a:t>
            </a:r>
            <a:endParaRPr lang="es-P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9116" y="730298"/>
            <a:ext cx="604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PE" b="1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(*) Concordancias halladas en sectores distintos de Educación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262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338470" y="793630"/>
            <a:ext cx="9356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C00000"/>
                </a:solidFill>
                <a:cs typeface="Microsoft Sans Serif" panose="020B0604020202020204" pitchFamily="34" charset="0"/>
              </a:rPr>
              <a:t>Abreviaturas y acrónimos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4666345B-EBD1-4256-A217-7992EB56E759}"/>
              </a:ext>
            </a:extLst>
          </p:cNvPr>
          <p:cNvSpPr txBox="1"/>
          <p:nvPr/>
        </p:nvSpPr>
        <p:spPr>
          <a:xfrm>
            <a:off x="348343" y="1573883"/>
            <a:ext cx="1158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PE" sz="2000" b="1" dirty="0"/>
              <a:t>DRE:		</a:t>
            </a:r>
            <a:r>
              <a:rPr lang="es-PE" sz="2000" dirty="0"/>
              <a:t>Dirección Regional de Educación</a:t>
            </a:r>
          </a:p>
          <a:p>
            <a:pPr algn="just">
              <a:spcAft>
                <a:spcPts val="1200"/>
              </a:spcAft>
            </a:pPr>
            <a:r>
              <a:rPr lang="es-PE" sz="2000" b="1" dirty="0"/>
              <a:t>GRE:		</a:t>
            </a:r>
            <a:r>
              <a:rPr lang="es-PE" sz="2000" dirty="0"/>
              <a:t>Gerencia Regional de Educación</a:t>
            </a:r>
          </a:p>
          <a:p>
            <a:pPr algn="just">
              <a:spcAft>
                <a:spcPts val="1200"/>
              </a:spcAft>
            </a:pPr>
            <a:r>
              <a:rPr lang="es-PE" sz="2000" b="1" dirty="0"/>
              <a:t>Equipo RIE:	</a:t>
            </a:r>
            <a:r>
              <a:rPr lang="es-PE" sz="2000" dirty="0"/>
              <a:t>Equipo de implementación del Registro de Instituciones Educativas</a:t>
            </a:r>
          </a:p>
          <a:p>
            <a:pPr algn="just">
              <a:spcAft>
                <a:spcPts val="1200"/>
              </a:spcAft>
            </a:pPr>
            <a:r>
              <a:rPr lang="es-PE" sz="2000" b="1" dirty="0"/>
              <a:t>IE:		</a:t>
            </a:r>
            <a:r>
              <a:rPr lang="es-PE" sz="2000" dirty="0"/>
              <a:t>Institución Educativa</a:t>
            </a:r>
          </a:p>
          <a:p>
            <a:pPr algn="just">
              <a:spcAft>
                <a:spcPts val="1200"/>
              </a:spcAft>
            </a:pPr>
            <a:r>
              <a:rPr lang="es-PE" sz="2000" b="1" dirty="0"/>
              <a:t>IIEE:		</a:t>
            </a:r>
            <a:r>
              <a:rPr lang="es-PE" sz="2000" dirty="0"/>
              <a:t>Instituciones Educativas</a:t>
            </a:r>
          </a:p>
          <a:p>
            <a:pPr algn="just">
              <a:spcAft>
                <a:spcPts val="1200"/>
              </a:spcAft>
            </a:pPr>
            <a:r>
              <a:rPr lang="es-PE" sz="2000" b="1" dirty="0"/>
              <a:t>IGED:		</a:t>
            </a:r>
            <a:r>
              <a:rPr lang="es-PE" sz="2000" dirty="0"/>
              <a:t>Instancias de Gestión Educativa Descentralizada</a:t>
            </a:r>
          </a:p>
          <a:p>
            <a:pPr algn="just">
              <a:spcAft>
                <a:spcPts val="1200"/>
              </a:spcAft>
            </a:pPr>
            <a:r>
              <a:rPr lang="es-PE" sz="2000" b="1" dirty="0"/>
              <a:t>Minedu:		</a:t>
            </a:r>
            <a:r>
              <a:rPr lang="es-PE" sz="2000" dirty="0"/>
              <a:t>Ministerio de Educación</a:t>
            </a:r>
          </a:p>
          <a:p>
            <a:pPr algn="just">
              <a:spcAft>
                <a:spcPts val="1200"/>
              </a:spcAft>
            </a:pPr>
            <a:r>
              <a:rPr lang="es-PE" sz="2000" b="1" dirty="0"/>
              <a:t>RIE:		</a:t>
            </a:r>
            <a:r>
              <a:rPr lang="es-PE" sz="2000" dirty="0"/>
              <a:t>Registro de Instituciones Educativas</a:t>
            </a:r>
          </a:p>
          <a:p>
            <a:pPr algn="just">
              <a:spcAft>
                <a:spcPts val="1200"/>
              </a:spcAft>
            </a:pPr>
            <a:r>
              <a:rPr lang="es-PE" sz="2000" b="1" dirty="0"/>
              <a:t>RSG:		</a:t>
            </a:r>
            <a:r>
              <a:rPr lang="es-PE" sz="2000" dirty="0"/>
              <a:t>Resolución de Secretaría General</a:t>
            </a:r>
          </a:p>
          <a:p>
            <a:pPr algn="just">
              <a:spcAft>
                <a:spcPts val="1200"/>
              </a:spcAft>
            </a:pPr>
            <a:r>
              <a:rPr lang="es-PE" sz="2000" b="1" dirty="0"/>
              <a:t>UE:		</a:t>
            </a:r>
            <a:r>
              <a:rPr lang="es-PE" sz="2000" dirty="0"/>
              <a:t>Unidad de Estadística del Minedu</a:t>
            </a:r>
          </a:p>
          <a:p>
            <a:pPr algn="just">
              <a:spcAft>
                <a:spcPts val="1200"/>
              </a:spcAft>
            </a:pPr>
            <a:r>
              <a:rPr lang="es-PE" sz="2000" b="1" dirty="0"/>
              <a:t>UGEL:		</a:t>
            </a:r>
            <a:r>
              <a:rPr lang="es-PE" sz="2000" dirty="0"/>
              <a:t>Unidad de Gestión Educativa Local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2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36136" y="2036409"/>
            <a:ext cx="100261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59410" algn="ctr">
              <a:spcAft>
                <a:spcPts val="0"/>
              </a:spcAft>
            </a:pPr>
            <a:r>
              <a:rPr lang="es-PE" sz="3200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La Institución Educativa, como comunidad de aprendizaje, es la primera y principal instancia de </a:t>
            </a:r>
            <a:r>
              <a:rPr lang="es-PE" sz="3200" b="1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gestión</a:t>
            </a:r>
            <a:r>
              <a:rPr lang="es-PE" sz="3200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del sistema educativo </a:t>
            </a:r>
            <a:r>
              <a:rPr lang="es-PE" sz="3200" b="1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descentralizado</a:t>
            </a:r>
            <a:r>
              <a:rPr lang="es-PE" sz="3200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 En ella tiene lugar la prestación del servicio. Puede ser pública o privada.</a:t>
            </a:r>
          </a:p>
          <a:p>
            <a:pPr marR="359410" algn="ctr">
              <a:spcAft>
                <a:spcPts val="0"/>
              </a:spcAft>
            </a:pPr>
            <a:endParaRPr lang="es-PE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59410" algn="ctr">
              <a:spcAft>
                <a:spcPts val="0"/>
              </a:spcAft>
            </a:pPr>
            <a:endParaRPr lang="es-PE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59410" algn="ctr">
              <a:spcAft>
                <a:spcPts val="0"/>
              </a:spcAft>
            </a:pPr>
            <a:r>
              <a:rPr lang="es-PE" sz="2400" b="1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Ley General de Educación - Artículo 66°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139244"/>
            <a:ext cx="12088536" cy="5355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PE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¿Qué gestiona el Sector?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1645776"/>
              </p:ext>
            </p:extLst>
          </p:nvPr>
        </p:nvGraphicFramePr>
        <p:xfrm>
          <a:off x="269966" y="674775"/>
          <a:ext cx="11625943" cy="5978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2709" y="1497874"/>
            <a:ext cx="9065622" cy="1938992"/>
          </a:xfrm>
          <a:prstGeom prst="rect">
            <a:avLst/>
          </a:prstGeom>
          <a:noFill/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>
            <a:defPPr>
              <a:defRPr lang="es-PE"/>
            </a:defPPr>
            <a:lvl1pPr algn="just">
              <a:defRPr sz="1793">
                <a:latin typeface="+mn-lt"/>
                <a:ea typeface="+mn-ea"/>
                <a:cs typeface="+mn-cs"/>
              </a:defRPr>
            </a:lvl1pPr>
            <a:lvl2pPr>
              <a:defRPr>
                <a:latin typeface="+mn-lt"/>
                <a:ea typeface="+mn-ea"/>
                <a:cs typeface="+mn-cs"/>
              </a:defRPr>
            </a:lvl2pPr>
            <a:lvl3pPr>
              <a:defRPr>
                <a:latin typeface="+mn-lt"/>
                <a:ea typeface="+mn-ea"/>
                <a:cs typeface="+mn-cs"/>
              </a:defRPr>
            </a:lvl3pPr>
            <a:lvl4pPr>
              <a:defRPr>
                <a:latin typeface="+mn-lt"/>
                <a:ea typeface="+mn-ea"/>
                <a:cs typeface="+mn-cs"/>
              </a:defRPr>
            </a:lvl4pPr>
            <a:lvl5pPr>
              <a:defRPr>
                <a:latin typeface="+mn-lt"/>
                <a:ea typeface="+mn-ea"/>
                <a:cs typeface="+mn-cs"/>
              </a:defRPr>
            </a:lvl5pPr>
            <a:lvl6pPr>
              <a:defRPr>
                <a:latin typeface="+mn-lt"/>
                <a:ea typeface="+mn-ea"/>
                <a:cs typeface="+mn-cs"/>
              </a:defRPr>
            </a:lvl6pPr>
            <a:lvl7pPr>
              <a:defRPr>
                <a:latin typeface="+mn-lt"/>
                <a:ea typeface="+mn-ea"/>
                <a:cs typeface="+mn-cs"/>
              </a:defRPr>
            </a:lvl7pPr>
            <a:lvl8pPr>
              <a:defRPr>
                <a:latin typeface="+mn-lt"/>
                <a:ea typeface="+mn-ea"/>
                <a:cs typeface="+mn-cs"/>
              </a:defRPr>
            </a:lvl8pPr>
            <a:lvl9pPr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sz="3000" dirty="0"/>
              <a:t>Para una correcta gestión en el </a:t>
            </a:r>
            <a:r>
              <a:rPr lang="es-PE" sz="3000" dirty="0" smtClean="0"/>
              <a:t>sector, </a:t>
            </a:r>
            <a:r>
              <a:rPr lang="es-PE" sz="3000" b="1" dirty="0" smtClean="0"/>
              <a:t>es </a:t>
            </a:r>
            <a:r>
              <a:rPr lang="es-PE" sz="3000" b="1" dirty="0"/>
              <a:t>necesario que todos compartamos las mismas definiciones</a:t>
            </a:r>
            <a:r>
              <a:rPr lang="es-PE" sz="3000" dirty="0"/>
              <a:t> respecto de lo que es una </a:t>
            </a:r>
            <a:r>
              <a:rPr lang="es-PE" sz="3000" b="1" dirty="0"/>
              <a:t>institución </a:t>
            </a:r>
            <a:r>
              <a:rPr lang="es-PE" sz="3000" b="1" dirty="0" smtClean="0"/>
              <a:t>educativa </a:t>
            </a:r>
            <a:r>
              <a:rPr lang="es-PE" sz="3000" dirty="0"/>
              <a:t>y cuáles son sus </a:t>
            </a:r>
            <a:r>
              <a:rPr lang="es-PE" sz="3000" dirty="0" smtClean="0"/>
              <a:t>elementos, independientemente </a:t>
            </a:r>
            <a:r>
              <a:rPr lang="es-PE" sz="3000" dirty="0"/>
              <a:t>del objetivo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  <p:sp>
        <p:nvSpPr>
          <p:cNvPr id="4" name="Flecha abajo 3"/>
          <p:cNvSpPr/>
          <p:nvPr/>
        </p:nvSpPr>
        <p:spPr>
          <a:xfrm>
            <a:off x="5684079" y="3632199"/>
            <a:ext cx="805621" cy="96093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4901" y="4914957"/>
            <a:ext cx="3003976" cy="146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6100" y="2579740"/>
            <a:ext cx="11048999" cy="1200329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s-PE" sz="4000" b="1" dirty="0">
                <a:solidFill>
                  <a:srgbClr val="C00000"/>
                </a:solidFill>
                <a:latin typeface="+mn-lt"/>
              </a:rPr>
              <a:t>Antes del RIE: </a:t>
            </a:r>
            <a:r>
              <a:rPr lang="es-MX" sz="4000" b="1" dirty="0">
                <a:solidFill>
                  <a:srgbClr val="C00000"/>
                </a:solidFill>
                <a:latin typeface="+mn-lt"/>
              </a:rPr>
              <a:t>Ordenamiento del s</a:t>
            </a:r>
            <a:r>
              <a:rPr lang="es-MX" sz="4000" b="1" dirty="0" smtClean="0">
                <a:solidFill>
                  <a:srgbClr val="C00000"/>
                </a:solidFill>
                <a:latin typeface="+mn-lt"/>
              </a:rPr>
              <a:t>istema </a:t>
            </a:r>
            <a:r>
              <a:rPr lang="es-MX" sz="4000" b="1" dirty="0">
                <a:solidFill>
                  <a:srgbClr val="C00000"/>
                </a:solidFill>
                <a:latin typeface="+mn-lt"/>
              </a:rPr>
              <a:t>e</a:t>
            </a:r>
            <a:r>
              <a:rPr lang="es-MX" sz="4000" b="1" dirty="0" smtClean="0">
                <a:solidFill>
                  <a:srgbClr val="C00000"/>
                </a:solidFill>
                <a:latin typeface="+mn-lt"/>
              </a:rPr>
              <a:t>ducativo (SE) </a:t>
            </a:r>
            <a:r>
              <a:rPr lang="es-MX" sz="4000" b="1" dirty="0">
                <a:solidFill>
                  <a:srgbClr val="C00000"/>
                </a:solidFill>
                <a:latin typeface="+mn-lt"/>
              </a:rPr>
              <a:t>centrado en el servicio educativo</a:t>
            </a:r>
            <a:endParaRPr lang="es-PE" sz="40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521817908"/>
              </p:ext>
            </p:extLst>
          </p:nvPr>
        </p:nvGraphicFramePr>
        <p:xfrm>
          <a:off x="287383" y="1097280"/>
          <a:ext cx="5843452" cy="5127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1691" y="722812"/>
            <a:ext cx="5726999" cy="534747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325195" y="4030090"/>
            <a:ext cx="486889" cy="20401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72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adroTexto 37"/>
          <p:cNvSpPr txBox="1"/>
          <p:nvPr/>
        </p:nvSpPr>
        <p:spPr>
          <a:xfrm>
            <a:off x="635001" y="3058798"/>
            <a:ext cx="10985500" cy="6463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indent="0" algn="ctr">
              <a:lnSpc>
                <a:spcPct val="90000"/>
              </a:lnSpc>
              <a:spcBef>
                <a:spcPct val="0"/>
              </a:spcBef>
              <a:buFont typeface="Webdings" panose="05030102010509060703" pitchFamily="18" charset="2"/>
              <a:buNone/>
              <a:defRPr lang="es-PE" sz="4000" b="1">
                <a:solidFill>
                  <a:srgbClr val="C00000"/>
                </a:solidFill>
              </a:defRPr>
            </a:lvl1pPr>
          </a:lstStyle>
          <a:p>
            <a:r>
              <a:rPr lang="es-MX" dirty="0"/>
              <a:t>Con el RIE: Ordenamiento del SE centrado en la </a:t>
            </a:r>
            <a:r>
              <a:rPr lang="es-MX" dirty="0" smtClean="0"/>
              <a:t>IE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675" y="6224631"/>
            <a:ext cx="1180172" cy="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16771</TotalTime>
  <Words>2372</Words>
  <Application>Microsoft Office PowerPoint</Application>
  <PresentationFormat>Panorámica</PresentationFormat>
  <Paragraphs>531</Paragraphs>
  <Slides>29</Slides>
  <Notes>2</Notes>
  <HiddenSlides>2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Cordia New</vt:lpstr>
      <vt:lpstr>Helvetica</vt:lpstr>
      <vt:lpstr>Microsoft Sans Serif</vt:lpstr>
      <vt:lpstr>Stag Book</vt:lpstr>
      <vt:lpstr>Times New Roman</vt:lpstr>
      <vt:lpstr>Webdings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¿Qué gestiona el Sector?</vt:lpstr>
      <vt:lpstr>Presentación de PowerPoint</vt:lpstr>
      <vt:lpstr>Antes del RIE: Ordenamiento del sistema educativo (SE) centrado en el servicio educativo</vt:lpstr>
      <vt:lpstr>Presentación de PowerPoint</vt:lpstr>
      <vt:lpstr>Presentación de PowerPoint</vt:lpstr>
      <vt:lpstr>Presentación de PowerPoint</vt:lpstr>
      <vt:lpstr>El Registro de Instituciones Educativas (RIE)</vt:lpstr>
      <vt:lpstr>El Registro de Instituciones Educativas (RIE)</vt:lpstr>
      <vt:lpstr>Presentación de PowerPoint</vt:lpstr>
      <vt:lpstr>Definiciones operativas: Servicio educativo</vt:lpstr>
      <vt:lpstr>Definiciones operativas: Local Educativo</vt:lpstr>
      <vt:lpstr>Definiciones operativas: Establecimiento Educativo</vt:lpstr>
      <vt:lpstr>Ideas principales</vt:lpstr>
      <vt:lpstr>El Registro de Instituciones Educativas (RIE)</vt:lpstr>
      <vt:lpstr>Creación del RIE</vt:lpstr>
      <vt:lpstr>Códigos que administra el RIE</vt:lpstr>
      <vt:lpstr>Ruta para la implementación del RIE</vt:lpstr>
      <vt:lpstr>Presentación de PowerPoint</vt:lpstr>
      <vt:lpstr>Algunas problemáticas identificadas a la fecha</vt:lpstr>
      <vt:lpstr>Meta esperada de incorporación de IIEE al RIE: 50% a diciembre de 2019 (PEI)</vt:lpstr>
      <vt:lpstr>Siguientes pasos</vt:lpstr>
      <vt:lpstr>Siguientes pasos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DILAYDA MERCEDES ESTELA WONG VILLA</dc:creator>
  <cp:lastModifiedBy>WALTER LEONIDAS LEON ROBLES</cp:lastModifiedBy>
  <cp:revision>830</cp:revision>
  <cp:lastPrinted>2016-07-13T19:01:43Z</cp:lastPrinted>
  <dcterms:created xsi:type="dcterms:W3CDTF">2015-03-26T17:02:44Z</dcterms:created>
  <dcterms:modified xsi:type="dcterms:W3CDTF">2019-07-11T20:05:00Z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